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90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4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5E0E4-CCB8-4C3C-A57A-978D0BDE4C66}" type="datetimeFigureOut">
              <a:rPr lang="de-DE" smtClean="0"/>
              <a:t>05.08.25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76B14-1BE2-4C8F-B31A-FA9198961F8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96944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5E0E4-CCB8-4C3C-A57A-978D0BDE4C66}" type="datetimeFigureOut">
              <a:rPr lang="de-DE" smtClean="0"/>
              <a:t>05.08.25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76B14-1BE2-4C8F-B31A-FA9198961F8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44473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5E0E4-CCB8-4C3C-A57A-978D0BDE4C66}" type="datetimeFigureOut">
              <a:rPr lang="de-DE" smtClean="0"/>
              <a:t>05.08.25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76B14-1BE2-4C8F-B31A-FA9198961F8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18852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5E0E4-CCB8-4C3C-A57A-978D0BDE4C66}" type="datetimeFigureOut">
              <a:rPr lang="de-DE" smtClean="0"/>
              <a:t>05.08.25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76B14-1BE2-4C8F-B31A-FA9198961F8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94211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5E0E4-CCB8-4C3C-A57A-978D0BDE4C66}" type="datetimeFigureOut">
              <a:rPr lang="de-DE" smtClean="0"/>
              <a:t>05.08.25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76B14-1BE2-4C8F-B31A-FA9198961F8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96128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5E0E4-CCB8-4C3C-A57A-978D0BDE4C66}" type="datetimeFigureOut">
              <a:rPr lang="de-DE" smtClean="0"/>
              <a:t>05.08.25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76B14-1BE2-4C8F-B31A-FA9198961F8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7200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5E0E4-CCB8-4C3C-A57A-978D0BDE4C66}" type="datetimeFigureOut">
              <a:rPr lang="de-DE" smtClean="0"/>
              <a:t>05.08.25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76B14-1BE2-4C8F-B31A-FA9198961F8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61368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5E0E4-CCB8-4C3C-A57A-978D0BDE4C66}" type="datetimeFigureOut">
              <a:rPr lang="de-DE" smtClean="0"/>
              <a:t>05.08.25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76B14-1BE2-4C8F-B31A-FA9198961F8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20001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5E0E4-CCB8-4C3C-A57A-978D0BDE4C66}" type="datetimeFigureOut">
              <a:rPr lang="de-DE" smtClean="0"/>
              <a:t>05.08.25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76B14-1BE2-4C8F-B31A-FA9198961F8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9744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5E0E4-CCB8-4C3C-A57A-978D0BDE4C66}" type="datetimeFigureOut">
              <a:rPr lang="de-DE" smtClean="0"/>
              <a:t>05.08.25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76B14-1BE2-4C8F-B31A-FA9198961F8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61312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5E0E4-CCB8-4C3C-A57A-978D0BDE4C66}" type="datetimeFigureOut">
              <a:rPr lang="de-DE" smtClean="0"/>
              <a:t>05.08.25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76B14-1BE2-4C8F-B31A-FA9198961F8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1463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5E0E4-CCB8-4C3C-A57A-978D0BDE4C66}" type="datetimeFigureOut">
              <a:rPr lang="de-DE" smtClean="0"/>
              <a:t>05.08.25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076B14-1BE2-4C8F-B31A-FA9198961F8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75923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2096219" y="896577"/>
            <a:ext cx="7312805" cy="173390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Rechteck 4"/>
          <p:cNvSpPr/>
          <p:nvPr/>
        </p:nvSpPr>
        <p:spPr>
          <a:xfrm>
            <a:off x="2096219" y="2908050"/>
            <a:ext cx="7312805" cy="173390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" name="Textfeld 5"/>
          <p:cNvSpPr txBox="1"/>
          <p:nvPr/>
        </p:nvSpPr>
        <p:spPr>
          <a:xfrm>
            <a:off x="1207348" y="3368124"/>
            <a:ext cx="6970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600" b="1" dirty="0"/>
              <a:t>EG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1158926" y="1440365"/>
            <a:ext cx="7922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600" b="1" dirty="0"/>
              <a:t>OG</a:t>
            </a:r>
          </a:p>
        </p:txBody>
      </p:sp>
      <p:sp>
        <p:nvSpPr>
          <p:cNvPr id="8" name="Rechteck 7"/>
          <p:cNvSpPr/>
          <p:nvPr/>
        </p:nvSpPr>
        <p:spPr>
          <a:xfrm>
            <a:off x="3408247" y="2908050"/>
            <a:ext cx="595223" cy="554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5a</a:t>
            </a:r>
          </a:p>
        </p:txBody>
      </p:sp>
      <p:sp>
        <p:nvSpPr>
          <p:cNvPr id="9" name="Rechteck 8"/>
          <p:cNvSpPr/>
          <p:nvPr/>
        </p:nvSpPr>
        <p:spPr>
          <a:xfrm>
            <a:off x="4526562" y="2908050"/>
            <a:ext cx="595223" cy="554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5</a:t>
            </a:r>
            <a:r>
              <a:rPr lang="de-DE"/>
              <a:t>b</a:t>
            </a:r>
            <a:endParaRPr lang="de-DE" dirty="0"/>
          </a:p>
        </p:txBody>
      </p:sp>
      <p:sp>
        <p:nvSpPr>
          <p:cNvPr id="10" name="Rechteck 9"/>
          <p:cNvSpPr/>
          <p:nvPr/>
        </p:nvSpPr>
        <p:spPr>
          <a:xfrm>
            <a:off x="3960139" y="2908050"/>
            <a:ext cx="259557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Rechteck 13"/>
          <p:cNvSpPr/>
          <p:nvPr/>
        </p:nvSpPr>
        <p:spPr>
          <a:xfrm>
            <a:off x="4372096" y="2908050"/>
            <a:ext cx="259557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Rechteck 18"/>
          <p:cNvSpPr/>
          <p:nvPr/>
        </p:nvSpPr>
        <p:spPr>
          <a:xfrm>
            <a:off x="5506546" y="2908050"/>
            <a:ext cx="595223" cy="554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7a</a:t>
            </a:r>
          </a:p>
        </p:txBody>
      </p:sp>
      <p:sp>
        <p:nvSpPr>
          <p:cNvPr id="20" name="Rechteck 19"/>
          <p:cNvSpPr/>
          <p:nvPr/>
        </p:nvSpPr>
        <p:spPr>
          <a:xfrm>
            <a:off x="6624861" y="2908050"/>
            <a:ext cx="595223" cy="554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7b</a:t>
            </a:r>
          </a:p>
        </p:txBody>
      </p:sp>
      <p:sp>
        <p:nvSpPr>
          <p:cNvPr id="21" name="Rechteck 20"/>
          <p:cNvSpPr/>
          <p:nvPr/>
        </p:nvSpPr>
        <p:spPr>
          <a:xfrm>
            <a:off x="6058438" y="2908050"/>
            <a:ext cx="259557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Rechteck 21"/>
          <p:cNvSpPr/>
          <p:nvPr/>
        </p:nvSpPr>
        <p:spPr>
          <a:xfrm>
            <a:off x="6470395" y="2908050"/>
            <a:ext cx="259557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4" name="Gerader Verbinder 23"/>
          <p:cNvCxnSpPr/>
          <p:nvPr/>
        </p:nvCxnSpPr>
        <p:spPr>
          <a:xfrm>
            <a:off x="7486771" y="2908050"/>
            <a:ext cx="7620" cy="173390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Rechteck 24"/>
          <p:cNvSpPr/>
          <p:nvPr/>
        </p:nvSpPr>
        <p:spPr>
          <a:xfrm>
            <a:off x="6297763" y="4086993"/>
            <a:ext cx="595223" cy="554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8d</a:t>
            </a:r>
          </a:p>
        </p:txBody>
      </p:sp>
      <p:sp>
        <p:nvSpPr>
          <p:cNvPr id="27" name="Rechteck 26"/>
          <p:cNvSpPr/>
          <p:nvPr/>
        </p:nvSpPr>
        <p:spPr>
          <a:xfrm>
            <a:off x="8645919" y="2907887"/>
            <a:ext cx="595223" cy="554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/>
              <a:t>10b</a:t>
            </a:r>
            <a:endParaRPr lang="de-DE" dirty="0"/>
          </a:p>
        </p:txBody>
      </p:sp>
      <p:sp>
        <p:nvSpPr>
          <p:cNvPr id="28" name="Rechteck 27"/>
          <p:cNvSpPr/>
          <p:nvPr/>
        </p:nvSpPr>
        <p:spPr>
          <a:xfrm>
            <a:off x="7743830" y="2907887"/>
            <a:ext cx="595223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100" dirty="0"/>
              <a:t>Lern-büro</a:t>
            </a:r>
            <a:endParaRPr lang="de-DE" sz="800" dirty="0"/>
          </a:p>
        </p:txBody>
      </p:sp>
      <p:sp>
        <p:nvSpPr>
          <p:cNvPr id="29" name="Rechteck 28"/>
          <p:cNvSpPr/>
          <p:nvPr/>
        </p:nvSpPr>
        <p:spPr>
          <a:xfrm>
            <a:off x="3442465" y="896577"/>
            <a:ext cx="595223" cy="554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6a</a:t>
            </a:r>
          </a:p>
        </p:txBody>
      </p:sp>
      <p:sp>
        <p:nvSpPr>
          <p:cNvPr id="30" name="Rechteck 29"/>
          <p:cNvSpPr/>
          <p:nvPr/>
        </p:nvSpPr>
        <p:spPr>
          <a:xfrm>
            <a:off x="4560780" y="896577"/>
            <a:ext cx="595223" cy="554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6b</a:t>
            </a:r>
          </a:p>
        </p:txBody>
      </p:sp>
      <p:sp>
        <p:nvSpPr>
          <p:cNvPr id="31" name="Rechteck 30"/>
          <p:cNvSpPr/>
          <p:nvPr/>
        </p:nvSpPr>
        <p:spPr>
          <a:xfrm>
            <a:off x="3994357" y="896577"/>
            <a:ext cx="259557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Rechteck 31"/>
          <p:cNvSpPr/>
          <p:nvPr/>
        </p:nvSpPr>
        <p:spPr>
          <a:xfrm>
            <a:off x="4406314" y="896577"/>
            <a:ext cx="259557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Rechteck 32"/>
          <p:cNvSpPr/>
          <p:nvPr/>
        </p:nvSpPr>
        <p:spPr>
          <a:xfrm>
            <a:off x="5540764" y="896577"/>
            <a:ext cx="595223" cy="554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8a</a:t>
            </a:r>
          </a:p>
        </p:txBody>
      </p:sp>
      <p:sp>
        <p:nvSpPr>
          <p:cNvPr id="34" name="Rechteck 33"/>
          <p:cNvSpPr/>
          <p:nvPr/>
        </p:nvSpPr>
        <p:spPr>
          <a:xfrm>
            <a:off x="6223136" y="896414"/>
            <a:ext cx="595223" cy="554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8b</a:t>
            </a:r>
          </a:p>
        </p:txBody>
      </p:sp>
      <p:cxnSp>
        <p:nvCxnSpPr>
          <p:cNvPr id="37" name="Gerader Verbinder 36"/>
          <p:cNvCxnSpPr/>
          <p:nvPr/>
        </p:nvCxnSpPr>
        <p:spPr>
          <a:xfrm>
            <a:off x="7520989" y="896577"/>
            <a:ext cx="7620" cy="173390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Rechteck 37"/>
          <p:cNvSpPr/>
          <p:nvPr/>
        </p:nvSpPr>
        <p:spPr>
          <a:xfrm>
            <a:off x="6892806" y="896414"/>
            <a:ext cx="595223" cy="554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8c</a:t>
            </a:r>
          </a:p>
        </p:txBody>
      </p:sp>
      <p:sp>
        <p:nvSpPr>
          <p:cNvPr id="40" name="Rechteck 39"/>
          <p:cNvSpPr/>
          <p:nvPr/>
        </p:nvSpPr>
        <p:spPr>
          <a:xfrm>
            <a:off x="8680137" y="896414"/>
            <a:ext cx="595223" cy="554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9b</a:t>
            </a:r>
          </a:p>
        </p:txBody>
      </p:sp>
      <p:sp>
        <p:nvSpPr>
          <p:cNvPr id="42" name="Textfeld 41"/>
          <p:cNvSpPr txBox="1"/>
          <p:nvPr/>
        </p:nvSpPr>
        <p:spPr>
          <a:xfrm>
            <a:off x="3238255" y="227058"/>
            <a:ext cx="37989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u="sng" dirty="0"/>
              <a:t>Raumverteilung SJ 25/26</a:t>
            </a:r>
          </a:p>
        </p:txBody>
      </p:sp>
      <p:sp>
        <p:nvSpPr>
          <p:cNvPr id="43" name="Textfeld 42"/>
          <p:cNvSpPr txBox="1"/>
          <p:nvPr/>
        </p:nvSpPr>
        <p:spPr>
          <a:xfrm>
            <a:off x="8622143" y="88558"/>
            <a:ext cx="11638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Stand: 05.06.25</a:t>
            </a:r>
          </a:p>
        </p:txBody>
      </p:sp>
      <p:sp>
        <p:nvSpPr>
          <p:cNvPr id="35" name="Rechteck 34"/>
          <p:cNvSpPr/>
          <p:nvPr/>
        </p:nvSpPr>
        <p:spPr>
          <a:xfrm>
            <a:off x="6350002" y="2075357"/>
            <a:ext cx="595223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100" dirty="0"/>
              <a:t>Ch</a:t>
            </a:r>
          </a:p>
        </p:txBody>
      </p:sp>
      <p:sp>
        <p:nvSpPr>
          <p:cNvPr id="39" name="Rechteck 38"/>
          <p:cNvSpPr/>
          <p:nvPr/>
        </p:nvSpPr>
        <p:spPr>
          <a:xfrm>
            <a:off x="4572286" y="2075357"/>
            <a:ext cx="595223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100" dirty="0"/>
              <a:t>Kunst</a:t>
            </a:r>
          </a:p>
        </p:txBody>
      </p:sp>
      <p:sp>
        <p:nvSpPr>
          <p:cNvPr id="44" name="Rechteck 43"/>
          <p:cNvSpPr/>
          <p:nvPr/>
        </p:nvSpPr>
        <p:spPr>
          <a:xfrm>
            <a:off x="2096219" y="4953784"/>
            <a:ext cx="7312805" cy="173390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45" name="Textfeld 44"/>
          <p:cNvSpPr txBox="1"/>
          <p:nvPr/>
        </p:nvSpPr>
        <p:spPr>
          <a:xfrm>
            <a:off x="1207348" y="5497572"/>
            <a:ext cx="7809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600" b="1" dirty="0"/>
              <a:t>UG</a:t>
            </a:r>
          </a:p>
        </p:txBody>
      </p:sp>
      <p:cxnSp>
        <p:nvCxnSpPr>
          <p:cNvPr id="54" name="Gerader Verbinder 53"/>
          <p:cNvCxnSpPr/>
          <p:nvPr/>
        </p:nvCxnSpPr>
        <p:spPr>
          <a:xfrm>
            <a:off x="7486771" y="4953784"/>
            <a:ext cx="7620" cy="173390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Rechteck 58"/>
          <p:cNvSpPr/>
          <p:nvPr/>
        </p:nvSpPr>
        <p:spPr>
          <a:xfrm>
            <a:off x="3408246" y="4962009"/>
            <a:ext cx="595223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100" dirty="0"/>
              <a:t>PC unten</a:t>
            </a:r>
          </a:p>
        </p:txBody>
      </p:sp>
      <p:sp>
        <p:nvSpPr>
          <p:cNvPr id="60" name="Rechteck 59"/>
          <p:cNvSpPr/>
          <p:nvPr/>
        </p:nvSpPr>
        <p:spPr>
          <a:xfrm>
            <a:off x="7743830" y="4953784"/>
            <a:ext cx="595223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100" dirty="0"/>
              <a:t>Bio</a:t>
            </a:r>
          </a:p>
        </p:txBody>
      </p:sp>
      <p:sp>
        <p:nvSpPr>
          <p:cNvPr id="61" name="Rechteck 60"/>
          <p:cNvSpPr/>
          <p:nvPr/>
        </p:nvSpPr>
        <p:spPr>
          <a:xfrm>
            <a:off x="4623777" y="4953784"/>
            <a:ext cx="715513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100" dirty="0"/>
              <a:t>Multi-funktion</a:t>
            </a:r>
          </a:p>
        </p:txBody>
      </p:sp>
      <p:sp>
        <p:nvSpPr>
          <p:cNvPr id="62" name="Rechteck 61"/>
          <p:cNvSpPr/>
          <p:nvPr/>
        </p:nvSpPr>
        <p:spPr>
          <a:xfrm>
            <a:off x="3226549" y="2075357"/>
            <a:ext cx="595223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100" dirty="0"/>
              <a:t>HWS</a:t>
            </a:r>
          </a:p>
        </p:txBody>
      </p:sp>
      <p:sp>
        <p:nvSpPr>
          <p:cNvPr id="63" name="Rechteck 62"/>
          <p:cNvSpPr/>
          <p:nvPr/>
        </p:nvSpPr>
        <p:spPr>
          <a:xfrm>
            <a:off x="2220268" y="2075357"/>
            <a:ext cx="595223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100" dirty="0"/>
              <a:t>MMS</a:t>
            </a:r>
          </a:p>
        </p:txBody>
      </p:sp>
      <p:sp>
        <p:nvSpPr>
          <p:cNvPr id="64" name="Rechteck 63"/>
          <p:cNvSpPr/>
          <p:nvPr/>
        </p:nvSpPr>
        <p:spPr>
          <a:xfrm>
            <a:off x="61701" y="6200295"/>
            <a:ext cx="188466" cy="1864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65" name="Rechteck 64"/>
          <p:cNvSpPr/>
          <p:nvPr/>
        </p:nvSpPr>
        <p:spPr>
          <a:xfrm>
            <a:off x="61701" y="6524144"/>
            <a:ext cx="188466" cy="1864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Textfeld 1"/>
          <p:cNvSpPr txBox="1"/>
          <p:nvPr/>
        </p:nvSpPr>
        <p:spPr>
          <a:xfrm>
            <a:off x="232253" y="6463503"/>
            <a:ext cx="16382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Fach-/Sonst. Räume</a:t>
            </a:r>
          </a:p>
        </p:txBody>
      </p:sp>
      <p:sp>
        <p:nvSpPr>
          <p:cNvPr id="66" name="Textfeld 65"/>
          <p:cNvSpPr txBox="1"/>
          <p:nvPr/>
        </p:nvSpPr>
        <p:spPr>
          <a:xfrm>
            <a:off x="214722" y="6165203"/>
            <a:ext cx="12037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/>
              <a:t>Klassenräume</a:t>
            </a:r>
            <a:endParaRPr lang="de-DE" sz="2000" dirty="0"/>
          </a:p>
        </p:txBody>
      </p:sp>
      <p:cxnSp>
        <p:nvCxnSpPr>
          <p:cNvPr id="67" name="Gerader Verbinder 66"/>
          <p:cNvCxnSpPr/>
          <p:nvPr/>
        </p:nvCxnSpPr>
        <p:spPr>
          <a:xfrm>
            <a:off x="5377994" y="896575"/>
            <a:ext cx="7620" cy="173390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Gerader Verbinder 67"/>
          <p:cNvCxnSpPr/>
          <p:nvPr/>
        </p:nvCxnSpPr>
        <p:spPr>
          <a:xfrm>
            <a:off x="5385614" y="2907886"/>
            <a:ext cx="7620" cy="173390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Gerader Verbinder 68"/>
          <p:cNvCxnSpPr/>
          <p:nvPr/>
        </p:nvCxnSpPr>
        <p:spPr>
          <a:xfrm>
            <a:off x="5389424" y="4953620"/>
            <a:ext cx="7620" cy="173390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9" name="Rechteck 48"/>
          <p:cNvSpPr/>
          <p:nvPr/>
        </p:nvSpPr>
        <p:spPr>
          <a:xfrm>
            <a:off x="6297763" y="6130182"/>
            <a:ext cx="595223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100" dirty="0"/>
              <a:t>Holz</a:t>
            </a:r>
          </a:p>
        </p:txBody>
      </p:sp>
      <p:sp>
        <p:nvSpPr>
          <p:cNvPr id="50" name="Rechteck 49"/>
          <p:cNvSpPr/>
          <p:nvPr/>
        </p:nvSpPr>
        <p:spPr>
          <a:xfrm>
            <a:off x="6297044" y="4955599"/>
            <a:ext cx="595223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100" dirty="0"/>
              <a:t>Küche</a:t>
            </a:r>
          </a:p>
        </p:txBody>
      </p:sp>
      <p:sp>
        <p:nvSpPr>
          <p:cNvPr id="51" name="Rechteck 50"/>
          <p:cNvSpPr/>
          <p:nvPr/>
        </p:nvSpPr>
        <p:spPr>
          <a:xfrm>
            <a:off x="3117034" y="6129141"/>
            <a:ext cx="2222256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100" dirty="0"/>
              <a:t>Mensa</a:t>
            </a:r>
          </a:p>
        </p:txBody>
      </p:sp>
      <p:sp>
        <p:nvSpPr>
          <p:cNvPr id="114" name="Rechteck 113"/>
          <p:cNvSpPr/>
          <p:nvPr/>
        </p:nvSpPr>
        <p:spPr>
          <a:xfrm>
            <a:off x="5547766" y="2075357"/>
            <a:ext cx="595223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1100" dirty="0"/>
              <a:t>SSA</a:t>
            </a:r>
          </a:p>
        </p:txBody>
      </p:sp>
      <p:sp>
        <p:nvSpPr>
          <p:cNvPr id="53" name="Rechteck 52"/>
          <p:cNvSpPr/>
          <p:nvPr/>
        </p:nvSpPr>
        <p:spPr>
          <a:xfrm>
            <a:off x="7736905" y="896414"/>
            <a:ext cx="595223" cy="554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9a</a:t>
            </a:r>
          </a:p>
        </p:txBody>
      </p:sp>
      <p:sp>
        <p:nvSpPr>
          <p:cNvPr id="55" name="Rechteck 54"/>
          <p:cNvSpPr/>
          <p:nvPr/>
        </p:nvSpPr>
        <p:spPr>
          <a:xfrm>
            <a:off x="8682302" y="2070346"/>
            <a:ext cx="595223" cy="554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9c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A811DE28-4E37-450D-9F31-F88515B3D14E}"/>
              </a:ext>
            </a:extLst>
          </p:cNvPr>
          <p:cNvSpPr/>
          <p:nvPr/>
        </p:nvSpPr>
        <p:spPr>
          <a:xfrm>
            <a:off x="8644750" y="4083825"/>
            <a:ext cx="595223" cy="554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10a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4E26A062-9107-7449-BC9C-261DF5AC71EE}"/>
              </a:ext>
            </a:extLst>
          </p:cNvPr>
          <p:cNvSpPr/>
          <p:nvPr/>
        </p:nvSpPr>
        <p:spPr>
          <a:xfrm>
            <a:off x="5506546" y="4083825"/>
            <a:ext cx="595223" cy="5549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DE" sz="1100" dirty="0"/>
              <a:t>Ph</a:t>
            </a:r>
          </a:p>
        </p:txBody>
      </p:sp>
    </p:spTree>
    <p:extLst>
      <p:ext uri="{BB962C8B-B14F-4D97-AF65-F5344CB8AC3E}">
        <p14:creationId xmlns:p14="http://schemas.microsoft.com/office/powerpoint/2010/main" val="1444456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44</Words>
  <Application>Microsoft Office PowerPoint</Application>
  <PresentationFormat>A4-Papier (210 x 297 mm)</PresentationFormat>
  <Paragraphs>34</Paragraphs>
  <Slides>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</vt:lpstr>
      <vt:lpstr>PowerPoint-Präsentation</vt:lpstr>
    </vt:vector>
  </TitlesOfParts>
  <Company>LKWND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Sebastian Werle</dc:creator>
  <cp:lastModifiedBy>Margarita Bengart</cp:lastModifiedBy>
  <cp:revision>32</cp:revision>
  <cp:lastPrinted>2023-07-07T05:13:33Z</cp:lastPrinted>
  <dcterms:created xsi:type="dcterms:W3CDTF">2021-07-08T09:38:07Z</dcterms:created>
  <dcterms:modified xsi:type="dcterms:W3CDTF">2025-08-05T11:09:14Z</dcterms:modified>
</cp:coreProperties>
</file>