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59" r:id="rId5"/>
    <p:sldId id="260" r:id="rId6"/>
    <p:sldId id="261" r:id="rId7"/>
    <p:sldId id="258" r:id="rId8"/>
    <p:sldId id="264" r:id="rId9"/>
    <p:sldId id="265" r:id="rId10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DBE7FEC-3ACD-4AF3-817E-8648F9EC0C78}" v="530" dt="2023-03-21T20:50:50.293"/>
    <p1510:client id="{0EBD3F8B-B2F0-44C2-BF37-9DCABFC5FE92}" v="15" dt="2023-03-22T10:32:45.02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c-Anton Sachs" userId="9d1b29bcef51b0f5" providerId="LiveId" clId="{0F4BF6BD-B899-D64B-BD5A-2BDF106D633C}"/>
    <pc:docChg chg="modSld">
      <pc:chgData name="Marc-Anton Sachs" userId="9d1b29bcef51b0f5" providerId="LiveId" clId="{0F4BF6BD-B899-D64B-BD5A-2BDF106D633C}" dt="2023-03-22T10:28:32.131" v="3" actId="1076"/>
      <pc:docMkLst>
        <pc:docMk/>
      </pc:docMkLst>
      <pc:sldChg chg="modSp">
        <pc:chgData name="Marc-Anton Sachs" userId="9d1b29bcef51b0f5" providerId="LiveId" clId="{0F4BF6BD-B899-D64B-BD5A-2BDF106D633C}" dt="2023-03-22T10:28:32.131" v="3" actId="1076"/>
        <pc:sldMkLst>
          <pc:docMk/>
          <pc:sldMk cId="3830859677" sldId="257"/>
        </pc:sldMkLst>
        <pc:spChg chg="mod">
          <ac:chgData name="Marc-Anton Sachs" userId="9d1b29bcef51b0f5" providerId="LiveId" clId="{0F4BF6BD-B899-D64B-BD5A-2BDF106D633C}" dt="2023-03-22T10:28:32.131" v="3" actId="1076"/>
          <ac:spMkLst>
            <pc:docMk/>
            <pc:sldMk cId="3830859677" sldId="257"/>
            <ac:spMk id="12" creationId="{AC7BF65B-90E2-49A1-A396-CFD41ED8D377}"/>
          </ac:spMkLst>
        </pc:spChg>
      </pc:sldChg>
    </pc:docChg>
  </pc:docChgLst>
  <pc:docChgLst>
    <pc:chgData name="Marc-Anton Sachs" userId="9d1b29bcef51b0f5" providerId="LiveId" clId="{0EBD3F8B-B2F0-44C2-BF37-9DCABFC5FE92}"/>
    <pc:docChg chg="modSld">
      <pc:chgData name="Marc-Anton Sachs" userId="9d1b29bcef51b0f5" providerId="LiveId" clId="{0EBD3F8B-B2F0-44C2-BF37-9DCABFC5FE92}" dt="2023-03-22T10:32:45.025" v="11" actId="15"/>
      <pc:docMkLst>
        <pc:docMk/>
      </pc:docMkLst>
      <pc:sldChg chg="modSp mod">
        <pc:chgData name="Marc-Anton Sachs" userId="9d1b29bcef51b0f5" providerId="LiveId" clId="{0EBD3F8B-B2F0-44C2-BF37-9DCABFC5FE92}" dt="2023-03-22T10:32:45.025" v="11" actId="15"/>
        <pc:sldMkLst>
          <pc:docMk/>
          <pc:sldMk cId="3830859677" sldId="257"/>
        </pc:sldMkLst>
        <pc:spChg chg="mod">
          <ac:chgData name="Marc-Anton Sachs" userId="9d1b29bcef51b0f5" providerId="LiveId" clId="{0EBD3F8B-B2F0-44C2-BF37-9DCABFC5FE92}" dt="2023-03-22T10:32:45.025" v="11" actId="15"/>
          <ac:spMkLst>
            <pc:docMk/>
            <pc:sldMk cId="3830859677" sldId="257"/>
            <ac:spMk id="12" creationId="{AC7BF65B-90E2-49A1-A396-CFD41ED8D377}"/>
          </ac:spMkLst>
        </pc:spChg>
      </pc:sldChg>
    </pc:docChg>
  </pc:docChgLst>
  <pc:docChgLst>
    <pc:chgData name="Marc-Anton Sachs" userId="9d1b29bcef51b0f5" providerId="LiveId" clId="{0DBE7FEC-3ACD-4AF3-817E-8648F9EC0C78}"/>
    <pc:docChg chg="undo custSel addSld delSld modSld sldOrd">
      <pc:chgData name="Marc-Anton Sachs" userId="9d1b29bcef51b0f5" providerId="LiveId" clId="{0DBE7FEC-3ACD-4AF3-817E-8648F9EC0C78}" dt="2023-03-21T20:49:55.026" v="1238" actId="122"/>
      <pc:docMkLst>
        <pc:docMk/>
      </pc:docMkLst>
      <pc:sldChg chg="modSp mod modAnim">
        <pc:chgData name="Marc-Anton Sachs" userId="9d1b29bcef51b0f5" providerId="LiveId" clId="{0DBE7FEC-3ACD-4AF3-817E-8648F9EC0C78}" dt="2023-03-21T17:20:47.662" v="369" actId="20577"/>
        <pc:sldMkLst>
          <pc:docMk/>
          <pc:sldMk cId="3830859677" sldId="257"/>
        </pc:sldMkLst>
        <pc:spChg chg="mod">
          <ac:chgData name="Marc-Anton Sachs" userId="9d1b29bcef51b0f5" providerId="LiveId" clId="{0DBE7FEC-3ACD-4AF3-817E-8648F9EC0C78}" dt="2023-03-21T17:20:47.662" v="369" actId="20577"/>
          <ac:spMkLst>
            <pc:docMk/>
            <pc:sldMk cId="3830859677" sldId="257"/>
            <ac:spMk id="12" creationId="{AC7BF65B-90E2-49A1-A396-CFD41ED8D377}"/>
          </ac:spMkLst>
        </pc:spChg>
      </pc:sldChg>
      <pc:sldChg chg="addSp delSp modSp mod ord delAnim modAnim">
        <pc:chgData name="Marc-Anton Sachs" userId="9d1b29bcef51b0f5" providerId="LiveId" clId="{0DBE7FEC-3ACD-4AF3-817E-8648F9EC0C78}" dt="2023-03-21T20:44:53.493" v="985" actId="20577"/>
        <pc:sldMkLst>
          <pc:docMk/>
          <pc:sldMk cId="2140971262" sldId="258"/>
        </pc:sldMkLst>
        <pc:spChg chg="mod">
          <ac:chgData name="Marc-Anton Sachs" userId="9d1b29bcef51b0f5" providerId="LiveId" clId="{0DBE7FEC-3ACD-4AF3-817E-8648F9EC0C78}" dt="2023-03-21T19:03:18.642" v="658"/>
          <ac:spMkLst>
            <pc:docMk/>
            <pc:sldMk cId="2140971262" sldId="258"/>
            <ac:spMk id="2" creationId="{62382E3B-0994-4F4E-A24E-75223105B4AB}"/>
          </ac:spMkLst>
        </pc:spChg>
        <pc:spChg chg="mod">
          <ac:chgData name="Marc-Anton Sachs" userId="9d1b29bcef51b0f5" providerId="LiveId" clId="{0DBE7FEC-3ACD-4AF3-817E-8648F9EC0C78}" dt="2023-03-21T20:44:53.493" v="985" actId="20577"/>
          <ac:spMkLst>
            <pc:docMk/>
            <pc:sldMk cId="2140971262" sldId="258"/>
            <ac:spMk id="3" creationId="{5A5E4A08-1CBC-4449-94D6-793061967608}"/>
          </ac:spMkLst>
        </pc:spChg>
        <pc:spChg chg="add del mod">
          <ac:chgData name="Marc-Anton Sachs" userId="9d1b29bcef51b0f5" providerId="LiveId" clId="{0DBE7FEC-3ACD-4AF3-817E-8648F9EC0C78}" dt="2023-03-21T17:16:43.690" v="66" actId="478"/>
          <ac:spMkLst>
            <pc:docMk/>
            <pc:sldMk cId="2140971262" sldId="258"/>
            <ac:spMk id="5" creationId="{D45F50A0-012C-4EF1-B8EC-ACE4B81A7E8F}"/>
          </ac:spMkLst>
        </pc:spChg>
        <pc:spChg chg="add del mod">
          <ac:chgData name="Marc-Anton Sachs" userId="9d1b29bcef51b0f5" providerId="LiveId" clId="{0DBE7FEC-3ACD-4AF3-817E-8648F9EC0C78}" dt="2023-03-21T17:18:02.489" v="109"/>
          <ac:spMkLst>
            <pc:docMk/>
            <pc:sldMk cId="2140971262" sldId="258"/>
            <ac:spMk id="6" creationId="{C92C5649-2178-4263-9B46-F496B2B123EA}"/>
          </ac:spMkLst>
        </pc:spChg>
        <pc:spChg chg="add del mod">
          <ac:chgData name="Marc-Anton Sachs" userId="9d1b29bcef51b0f5" providerId="LiveId" clId="{0DBE7FEC-3ACD-4AF3-817E-8648F9EC0C78}" dt="2023-03-21T17:18:02.489" v="107" actId="478"/>
          <ac:spMkLst>
            <pc:docMk/>
            <pc:sldMk cId="2140971262" sldId="258"/>
            <ac:spMk id="7" creationId="{481B963C-DD26-4D8E-87FE-65D6094E25DA}"/>
          </ac:spMkLst>
        </pc:spChg>
        <pc:graphicFrameChg chg="add del mod modGraphic">
          <ac:chgData name="Marc-Anton Sachs" userId="9d1b29bcef51b0f5" providerId="LiveId" clId="{0DBE7FEC-3ACD-4AF3-817E-8648F9EC0C78}" dt="2023-03-21T17:15:57.339" v="58" actId="478"/>
          <ac:graphicFrameMkLst>
            <pc:docMk/>
            <pc:sldMk cId="2140971262" sldId="258"/>
            <ac:graphicFrameMk id="4" creationId="{183E1EB8-DCA2-4100-B923-DDCE9025ECDE}"/>
          </ac:graphicFrameMkLst>
        </pc:graphicFrameChg>
        <pc:picChg chg="add del mod">
          <ac:chgData name="Marc-Anton Sachs" userId="9d1b29bcef51b0f5" providerId="LiveId" clId="{0DBE7FEC-3ACD-4AF3-817E-8648F9EC0C78}" dt="2023-03-21T20:41:45.583" v="858" actId="478"/>
          <ac:picMkLst>
            <pc:docMk/>
            <pc:sldMk cId="2140971262" sldId="258"/>
            <ac:picMk id="9" creationId="{212894A8-73DD-48D6-BB2B-B26D3BFED72B}"/>
          </ac:picMkLst>
        </pc:picChg>
        <pc:picChg chg="add mod">
          <ac:chgData name="Marc-Anton Sachs" userId="9d1b29bcef51b0f5" providerId="LiveId" clId="{0DBE7FEC-3ACD-4AF3-817E-8648F9EC0C78}" dt="2023-03-21T20:42:18.303" v="868" actId="1076"/>
          <ac:picMkLst>
            <pc:docMk/>
            <pc:sldMk cId="2140971262" sldId="258"/>
            <ac:picMk id="11" creationId="{BCE1ABB2-6111-4D1C-BA1F-B39B5F461BC1}"/>
          </ac:picMkLst>
        </pc:picChg>
        <pc:picChg chg="add del">
          <ac:chgData name="Marc-Anton Sachs" userId="9d1b29bcef51b0f5" providerId="LiveId" clId="{0DBE7FEC-3ACD-4AF3-817E-8648F9EC0C78}" dt="2023-03-21T17:17:31.896" v="89"/>
          <ac:picMkLst>
            <pc:docMk/>
            <pc:sldMk cId="2140971262" sldId="258"/>
            <ac:picMk id="3076" creationId="{FDEDFFAD-B3D5-4681-BCEF-341DFFC5E590}"/>
          </ac:picMkLst>
        </pc:picChg>
      </pc:sldChg>
      <pc:sldChg chg="addSp delSp modSp mod setBg setClrOvrMap">
        <pc:chgData name="Marc-Anton Sachs" userId="9d1b29bcef51b0f5" providerId="LiveId" clId="{0DBE7FEC-3ACD-4AF3-817E-8648F9EC0C78}" dt="2023-03-21T18:45:51.160" v="461" actId="1076"/>
        <pc:sldMkLst>
          <pc:docMk/>
          <pc:sldMk cId="1278190367" sldId="259"/>
        </pc:sldMkLst>
        <pc:spChg chg="mod">
          <ac:chgData name="Marc-Anton Sachs" userId="9d1b29bcef51b0f5" providerId="LiveId" clId="{0DBE7FEC-3ACD-4AF3-817E-8648F9EC0C78}" dt="2023-03-21T17:21:12.329" v="449" actId="20577"/>
          <ac:spMkLst>
            <pc:docMk/>
            <pc:sldMk cId="1278190367" sldId="259"/>
            <ac:spMk id="2" creationId="{41140BAA-4785-4642-AC12-E528CD950374}"/>
          </ac:spMkLst>
        </pc:spChg>
        <pc:spChg chg="del mod">
          <ac:chgData name="Marc-Anton Sachs" userId="9d1b29bcef51b0f5" providerId="LiveId" clId="{0DBE7FEC-3ACD-4AF3-817E-8648F9EC0C78}" dt="2023-03-21T18:43:12.612" v="453" actId="478"/>
          <ac:spMkLst>
            <pc:docMk/>
            <pc:sldMk cId="1278190367" sldId="259"/>
            <ac:spMk id="3" creationId="{49B90570-564D-4A83-BAC7-04E0421F3FED}"/>
          </ac:spMkLst>
        </pc:spChg>
        <pc:spChg chg="add">
          <ac:chgData name="Marc-Anton Sachs" userId="9d1b29bcef51b0f5" providerId="LiveId" clId="{0DBE7FEC-3ACD-4AF3-817E-8648F9EC0C78}" dt="2023-03-21T17:19:29.734" v="181" actId="26606"/>
          <ac:spMkLst>
            <pc:docMk/>
            <pc:sldMk cId="1278190367" sldId="259"/>
            <ac:spMk id="4103" creationId="{9228552E-C8B1-4A80-8448-0787CE0FC704}"/>
          </ac:spMkLst>
        </pc:spChg>
        <pc:picChg chg="add mod">
          <ac:chgData name="Marc-Anton Sachs" userId="9d1b29bcef51b0f5" providerId="LiveId" clId="{0DBE7FEC-3ACD-4AF3-817E-8648F9EC0C78}" dt="2023-03-21T18:43:18.882" v="456" actId="1076"/>
          <ac:picMkLst>
            <pc:docMk/>
            <pc:sldMk cId="1278190367" sldId="259"/>
            <ac:picMk id="4" creationId="{BF49421B-8406-470B-81A6-13C4F6573E47}"/>
          </ac:picMkLst>
        </pc:picChg>
        <pc:picChg chg="add mod">
          <ac:chgData name="Marc-Anton Sachs" userId="9d1b29bcef51b0f5" providerId="LiveId" clId="{0DBE7FEC-3ACD-4AF3-817E-8648F9EC0C78}" dt="2023-03-21T18:45:51.160" v="461" actId="1076"/>
          <ac:picMkLst>
            <pc:docMk/>
            <pc:sldMk cId="1278190367" sldId="259"/>
            <ac:picMk id="5" creationId="{B5FEB651-0238-468E-B449-C8C84ADEA4FE}"/>
          </ac:picMkLst>
        </pc:picChg>
        <pc:picChg chg="add mod ord">
          <ac:chgData name="Marc-Anton Sachs" userId="9d1b29bcef51b0f5" providerId="LiveId" clId="{0DBE7FEC-3ACD-4AF3-817E-8648F9EC0C78}" dt="2023-03-21T18:43:34.302" v="459" actId="1037"/>
          <ac:picMkLst>
            <pc:docMk/>
            <pc:sldMk cId="1278190367" sldId="259"/>
            <ac:picMk id="4098" creationId="{EE90FB88-625A-4AFC-B4B2-D377577E14DD}"/>
          </ac:picMkLst>
        </pc:picChg>
      </pc:sldChg>
      <pc:sldChg chg="addSp delSp modSp add mod">
        <pc:chgData name="Marc-Anton Sachs" userId="9d1b29bcef51b0f5" providerId="LiveId" clId="{0DBE7FEC-3ACD-4AF3-817E-8648F9EC0C78}" dt="2023-03-21T18:57:03.992" v="576" actId="1076"/>
        <pc:sldMkLst>
          <pc:docMk/>
          <pc:sldMk cId="894917203" sldId="260"/>
        </pc:sldMkLst>
        <pc:spChg chg="mod">
          <ac:chgData name="Marc-Anton Sachs" userId="9d1b29bcef51b0f5" providerId="LiveId" clId="{0DBE7FEC-3ACD-4AF3-817E-8648F9EC0C78}" dt="2023-03-21T18:47:46.208" v="567" actId="20577"/>
          <ac:spMkLst>
            <pc:docMk/>
            <pc:sldMk cId="894917203" sldId="260"/>
            <ac:spMk id="2" creationId="{41140BAA-4785-4642-AC12-E528CD950374}"/>
          </ac:spMkLst>
        </pc:spChg>
        <pc:spChg chg="add mod">
          <ac:chgData name="Marc-Anton Sachs" userId="9d1b29bcef51b0f5" providerId="LiveId" clId="{0DBE7FEC-3ACD-4AF3-817E-8648F9EC0C78}" dt="2023-03-21T18:52:02.069" v="573" actId="1076"/>
          <ac:spMkLst>
            <pc:docMk/>
            <pc:sldMk cId="894917203" sldId="260"/>
            <ac:spMk id="3" creationId="{CBB9D0F9-4EAE-4439-8C01-E704BBFBA17A}"/>
          </ac:spMkLst>
        </pc:spChg>
        <pc:picChg chg="del">
          <ac:chgData name="Marc-Anton Sachs" userId="9d1b29bcef51b0f5" providerId="LiveId" clId="{0DBE7FEC-3ACD-4AF3-817E-8648F9EC0C78}" dt="2023-03-21T18:47:49.108" v="569" actId="478"/>
          <ac:picMkLst>
            <pc:docMk/>
            <pc:sldMk cId="894917203" sldId="260"/>
            <ac:picMk id="4" creationId="{BF49421B-8406-470B-81A6-13C4F6573E47}"/>
          </ac:picMkLst>
        </pc:picChg>
        <pc:picChg chg="del">
          <ac:chgData name="Marc-Anton Sachs" userId="9d1b29bcef51b0f5" providerId="LiveId" clId="{0DBE7FEC-3ACD-4AF3-817E-8648F9EC0C78}" dt="2023-03-21T18:47:48.512" v="568" actId="478"/>
          <ac:picMkLst>
            <pc:docMk/>
            <pc:sldMk cId="894917203" sldId="260"/>
            <ac:picMk id="5" creationId="{B5FEB651-0238-468E-B449-C8C84ADEA4FE}"/>
          </ac:picMkLst>
        </pc:picChg>
        <pc:picChg chg="add mod">
          <ac:chgData name="Marc-Anton Sachs" userId="9d1b29bcef51b0f5" providerId="LiveId" clId="{0DBE7FEC-3ACD-4AF3-817E-8648F9EC0C78}" dt="2023-03-21T18:57:03.992" v="576" actId="1076"/>
          <ac:picMkLst>
            <pc:docMk/>
            <pc:sldMk cId="894917203" sldId="260"/>
            <ac:picMk id="6" creationId="{374A7368-7346-4973-8938-117BEAF946FA}"/>
          </ac:picMkLst>
        </pc:picChg>
      </pc:sldChg>
      <pc:sldChg chg="addSp delSp modSp add mod modAnim">
        <pc:chgData name="Marc-Anton Sachs" userId="9d1b29bcef51b0f5" providerId="LiveId" clId="{0DBE7FEC-3ACD-4AF3-817E-8648F9EC0C78}" dt="2023-03-21T19:02:08.634" v="599"/>
        <pc:sldMkLst>
          <pc:docMk/>
          <pc:sldMk cId="964118809" sldId="261"/>
        </pc:sldMkLst>
        <pc:spChg chg="mod">
          <ac:chgData name="Marc-Anton Sachs" userId="9d1b29bcef51b0f5" providerId="LiveId" clId="{0DBE7FEC-3ACD-4AF3-817E-8648F9EC0C78}" dt="2023-03-21T18:57:22.212" v="592" actId="20577"/>
          <ac:spMkLst>
            <pc:docMk/>
            <pc:sldMk cId="964118809" sldId="261"/>
            <ac:spMk id="2" creationId="{41140BAA-4785-4642-AC12-E528CD950374}"/>
          </ac:spMkLst>
        </pc:spChg>
        <pc:spChg chg="mod">
          <ac:chgData name="Marc-Anton Sachs" userId="9d1b29bcef51b0f5" providerId="LiveId" clId="{0DBE7FEC-3ACD-4AF3-817E-8648F9EC0C78}" dt="2023-03-21T19:02:03.542" v="598" actId="1076"/>
          <ac:spMkLst>
            <pc:docMk/>
            <pc:sldMk cId="964118809" sldId="261"/>
            <ac:spMk id="3" creationId="{CBB9D0F9-4EAE-4439-8C01-E704BBFBA17A}"/>
          </ac:spMkLst>
        </pc:spChg>
        <pc:picChg chg="add mod">
          <ac:chgData name="Marc-Anton Sachs" userId="9d1b29bcef51b0f5" providerId="LiveId" clId="{0DBE7FEC-3ACD-4AF3-817E-8648F9EC0C78}" dt="2023-03-21T18:59:11.505" v="595" actId="1076"/>
          <ac:picMkLst>
            <pc:docMk/>
            <pc:sldMk cId="964118809" sldId="261"/>
            <ac:picMk id="4" creationId="{ED38FB4C-D82C-4A06-808A-F8139F7AA32F}"/>
          </ac:picMkLst>
        </pc:picChg>
        <pc:picChg chg="add mod">
          <ac:chgData name="Marc-Anton Sachs" userId="9d1b29bcef51b0f5" providerId="LiveId" clId="{0DBE7FEC-3ACD-4AF3-817E-8648F9EC0C78}" dt="2023-03-21T19:01:53.007" v="597" actId="1076"/>
          <ac:picMkLst>
            <pc:docMk/>
            <pc:sldMk cId="964118809" sldId="261"/>
            <ac:picMk id="5" creationId="{F84C3B98-9352-4C5A-82F5-04517F62002B}"/>
          </ac:picMkLst>
        </pc:picChg>
        <pc:picChg chg="del">
          <ac:chgData name="Marc-Anton Sachs" userId="9d1b29bcef51b0f5" providerId="LiveId" clId="{0DBE7FEC-3ACD-4AF3-817E-8648F9EC0C78}" dt="2023-03-21T18:57:24.417" v="593" actId="478"/>
          <ac:picMkLst>
            <pc:docMk/>
            <pc:sldMk cId="964118809" sldId="261"/>
            <ac:picMk id="6" creationId="{374A7368-7346-4973-8938-117BEAF946FA}"/>
          </ac:picMkLst>
        </pc:picChg>
      </pc:sldChg>
      <pc:sldChg chg="addSp delSp modSp add del mod delAnim">
        <pc:chgData name="Marc-Anton Sachs" userId="9d1b29bcef51b0f5" providerId="LiveId" clId="{0DBE7FEC-3ACD-4AF3-817E-8648F9EC0C78}" dt="2023-03-21T19:03:22.182" v="659" actId="2696"/>
        <pc:sldMkLst>
          <pc:docMk/>
          <pc:sldMk cId="1211927064" sldId="262"/>
        </pc:sldMkLst>
        <pc:spChg chg="mod">
          <ac:chgData name="Marc-Anton Sachs" userId="9d1b29bcef51b0f5" providerId="LiveId" clId="{0DBE7FEC-3ACD-4AF3-817E-8648F9EC0C78}" dt="2023-03-21T19:02:46.100" v="639" actId="20577"/>
          <ac:spMkLst>
            <pc:docMk/>
            <pc:sldMk cId="1211927064" sldId="262"/>
            <ac:spMk id="2" creationId="{41140BAA-4785-4642-AC12-E528CD950374}"/>
          </ac:spMkLst>
        </pc:spChg>
        <pc:spChg chg="add del mod">
          <ac:chgData name="Marc-Anton Sachs" userId="9d1b29bcef51b0f5" providerId="LiveId" clId="{0DBE7FEC-3ACD-4AF3-817E-8648F9EC0C78}" dt="2023-03-21T19:03:03.852" v="653"/>
          <ac:spMkLst>
            <pc:docMk/>
            <pc:sldMk cId="1211927064" sldId="262"/>
            <ac:spMk id="3" creationId="{CBB9D0F9-4EAE-4439-8C01-E704BBFBA17A}"/>
          </ac:spMkLst>
        </pc:spChg>
        <pc:picChg chg="del">
          <ac:chgData name="Marc-Anton Sachs" userId="9d1b29bcef51b0f5" providerId="LiveId" clId="{0DBE7FEC-3ACD-4AF3-817E-8648F9EC0C78}" dt="2023-03-21T19:02:48.782" v="640" actId="478"/>
          <ac:picMkLst>
            <pc:docMk/>
            <pc:sldMk cId="1211927064" sldId="262"/>
            <ac:picMk id="4" creationId="{ED38FB4C-D82C-4A06-808A-F8139F7AA32F}"/>
          </ac:picMkLst>
        </pc:picChg>
        <pc:picChg chg="del">
          <ac:chgData name="Marc-Anton Sachs" userId="9d1b29bcef51b0f5" providerId="LiveId" clId="{0DBE7FEC-3ACD-4AF3-817E-8648F9EC0C78}" dt="2023-03-21T19:02:52.032" v="641" actId="478"/>
          <ac:picMkLst>
            <pc:docMk/>
            <pc:sldMk cId="1211927064" sldId="262"/>
            <ac:picMk id="5" creationId="{F84C3B98-9352-4C5A-82F5-04517F62002B}"/>
          </ac:picMkLst>
        </pc:picChg>
      </pc:sldChg>
      <pc:sldChg chg="modSp add mod">
        <pc:chgData name="Marc-Anton Sachs" userId="9d1b29bcef51b0f5" providerId="LiveId" clId="{0DBE7FEC-3ACD-4AF3-817E-8648F9EC0C78}" dt="2023-03-21T20:43:02.099" v="872" actId="20577"/>
        <pc:sldMkLst>
          <pc:docMk/>
          <pc:sldMk cId="686369408" sldId="263"/>
        </pc:sldMkLst>
        <pc:spChg chg="mod">
          <ac:chgData name="Marc-Anton Sachs" userId="9d1b29bcef51b0f5" providerId="LiveId" clId="{0DBE7FEC-3ACD-4AF3-817E-8648F9EC0C78}" dt="2023-03-21T20:43:02.099" v="872" actId="20577"/>
          <ac:spMkLst>
            <pc:docMk/>
            <pc:sldMk cId="686369408" sldId="263"/>
            <ac:spMk id="3" creationId="{5A5E4A08-1CBC-4449-94D6-793061967608}"/>
          </ac:spMkLst>
        </pc:spChg>
      </pc:sldChg>
      <pc:sldChg chg="addSp delSp modSp add mod">
        <pc:chgData name="Marc-Anton Sachs" userId="9d1b29bcef51b0f5" providerId="LiveId" clId="{0DBE7FEC-3ACD-4AF3-817E-8648F9EC0C78}" dt="2023-03-21T20:47:50.355" v="1165" actId="20577"/>
        <pc:sldMkLst>
          <pc:docMk/>
          <pc:sldMk cId="1082847552" sldId="264"/>
        </pc:sldMkLst>
        <pc:spChg chg="mod">
          <ac:chgData name="Marc-Anton Sachs" userId="9d1b29bcef51b0f5" providerId="LiveId" clId="{0DBE7FEC-3ACD-4AF3-817E-8648F9EC0C78}" dt="2023-03-21T20:43:50.193" v="920" actId="20577"/>
          <ac:spMkLst>
            <pc:docMk/>
            <pc:sldMk cId="1082847552" sldId="264"/>
            <ac:spMk id="2" creationId="{62382E3B-0994-4F4E-A24E-75223105B4AB}"/>
          </ac:spMkLst>
        </pc:spChg>
        <pc:spChg chg="mod">
          <ac:chgData name="Marc-Anton Sachs" userId="9d1b29bcef51b0f5" providerId="LiveId" clId="{0DBE7FEC-3ACD-4AF3-817E-8648F9EC0C78}" dt="2023-03-21T20:47:50.355" v="1165" actId="20577"/>
          <ac:spMkLst>
            <pc:docMk/>
            <pc:sldMk cId="1082847552" sldId="264"/>
            <ac:spMk id="3" creationId="{5A5E4A08-1CBC-4449-94D6-793061967608}"/>
          </ac:spMkLst>
        </pc:spChg>
        <pc:picChg chg="add mod">
          <ac:chgData name="Marc-Anton Sachs" userId="9d1b29bcef51b0f5" providerId="LiveId" clId="{0DBE7FEC-3ACD-4AF3-817E-8648F9EC0C78}" dt="2023-03-21T20:47:03.083" v="1099" actId="1076"/>
          <ac:picMkLst>
            <pc:docMk/>
            <pc:sldMk cId="1082847552" sldId="264"/>
            <ac:picMk id="5" creationId="{02ED4700-E770-4DD5-AEDB-F45DB4815958}"/>
          </ac:picMkLst>
        </pc:picChg>
        <pc:picChg chg="del">
          <ac:chgData name="Marc-Anton Sachs" userId="9d1b29bcef51b0f5" providerId="LiveId" clId="{0DBE7FEC-3ACD-4AF3-817E-8648F9EC0C78}" dt="2023-03-21T20:46:02.630" v="1092" actId="478"/>
          <ac:picMkLst>
            <pc:docMk/>
            <pc:sldMk cId="1082847552" sldId="264"/>
            <ac:picMk id="11" creationId="{BCE1ABB2-6111-4D1C-BA1F-B39B5F461BC1}"/>
          </ac:picMkLst>
        </pc:picChg>
        <pc:picChg chg="mod">
          <ac:chgData name="Marc-Anton Sachs" userId="9d1b29bcef51b0f5" providerId="LiveId" clId="{0DBE7FEC-3ACD-4AF3-817E-8648F9EC0C78}" dt="2023-03-21T20:43:37.487" v="875" actId="1076"/>
          <ac:picMkLst>
            <pc:docMk/>
            <pc:sldMk cId="1082847552" sldId="264"/>
            <ac:picMk id="3074" creationId="{999BF1AF-B072-4CA7-9F62-11B2E144DDF6}"/>
          </ac:picMkLst>
        </pc:picChg>
      </pc:sldChg>
      <pc:sldChg chg="addSp delSp modSp add mod">
        <pc:chgData name="Marc-Anton Sachs" userId="9d1b29bcef51b0f5" providerId="LiveId" clId="{0DBE7FEC-3ACD-4AF3-817E-8648F9EC0C78}" dt="2023-03-21T20:49:55.026" v="1238" actId="122"/>
        <pc:sldMkLst>
          <pc:docMk/>
          <pc:sldMk cId="116373284" sldId="265"/>
        </pc:sldMkLst>
        <pc:spChg chg="mod">
          <ac:chgData name="Marc-Anton Sachs" userId="9d1b29bcef51b0f5" providerId="LiveId" clId="{0DBE7FEC-3ACD-4AF3-817E-8648F9EC0C78}" dt="2023-03-21T20:49:55.026" v="1238" actId="122"/>
          <ac:spMkLst>
            <pc:docMk/>
            <pc:sldMk cId="116373284" sldId="265"/>
            <ac:spMk id="2" creationId="{62382E3B-0994-4F4E-A24E-75223105B4AB}"/>
          </ac:spMkLst>
        </pc:spChg>
        <pc:spChg chg="del mod">
          <ac:chgData name="Marc-Anton Sachs" userId="9d1b29bcef51b0f5" providerId="LiveId" clId="{0DBE7FEC-3ACD-4AF3-817E-8648F9EC0C78}" dt="2023-03-21T20:49:30.513" v="1231" actId="478"/>
          <ac:spMkLst>
            <pc:docMk/>
            <pc:sldMk cId="116373284" sldId="265"/>
            <ac:spMk id="3" creationId="{5A5E4A08-1CBC-4449-94D6-793061967608}"/>
          </ac:spMkLst>
        </pc:spChg>
        <pc:spChg chg="add del mod">
          <ac:chgData name="Marc-Anton Sachs" userId="9d1b29bcef51b0f5" providerId="LiveId" clId="{0DBE7FEC-3ACD-4AF3-817E-8648F9EC0C78}" dt="2023-03-21T20:49:34.033" v="1232" actId="478"/>
          <ac:spMkLst>
            <pc:docMk/>
            <pc:sldMk cId="116373284" sldId="265"/>
            <ac:spMk id="6" creationId="{792FA21E-3484-484A-ABE0-4E184FFD465D}"/>
          </ac:spMkLst>
        </pc:spChg>
        <pc:picChg chg="del">
          <ac:chgData name="Marc-Anton Sachs" userId="9d1b29bcef51b0f5" providerId="LiveId" clId="{0DBE7FEC-3ACD-4AF3-817E-8648F9EC0C78}" dt="2023-03-21T20:49:39.633" v="1235" actId="478"/>
          <ac:picMkLst>
            <pc:docMk/>
            <pc:sldMk cId="116373284" sldId="265"/>
            <ac:picMk id="5" creationId="{02ED4700-E770-4DD5-AEDB-F45DB4815958}"/>
          </ac:picMkLst>
        </pc:picChg>
        <pc:picChg chg="add del mod">
          <ac:chgData name="Marc-Anton Sachs" userId="9d1b29bcef51b0f5" providerId="LiveId" clId="{0DBE7FEC-3ACD-4AF3-817E-8648F9EC0C78}" dt="2023-03-21T20:49:46.135" v="1237" actId="1076"/>
          <ac:picMkLst>
            <pc:docMk/>
            <pc:sldMk cId="116373284" sldId="265"/>
            <ac:picMk id="3074" creationId="{999BF1AF-B072-4CA7-9F62-11B2E144DDF6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5A459AD-2769-424E-B0C6-9731F43A3A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03AC45CF-30E1-4BA0-82B4-7A017CB50E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68FB763-F820-4093-AECF-2CCA2D18A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80BA9-579F-479D-B1F2-615C74759222}" type="datetimeFigureOut">
              <a:rPr lang="de-DE" smtClean="0"/>
              <a:t>22.03.2023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01F59AD-5627-4E54-A51A-E1A3CF6D0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7ACD55B-43FE-42FC-BA41-517593202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71F70-1756-427F-8AA0-8BA908D6D7F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60829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9D5BA18-6F58-493C-8CC5-E30F01EE68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875B3C7-1EA5-4AB3-BDDA-F94AF0D34E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37353AA-B52A-4E38-85BE-F37EB52575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80BA9-579F-479D-B1F2-615C74759222}" type="datetimeFigureOut">
              <a:rPr lang="de-DE" smtClean="0"/>
              <a:t>22.03.2023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92BBAD0-DE8F-4B73-8845-51126F5D44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8F829BC-751B-4493-A6A5-D5CD445877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71F70-1756-427F-8AA0-8BA908D6D7F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76051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2794EB0-F75C-4252-8BB8-19FC826E34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6416E51C-6441-4B38-B191-C0B1E6920E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28D6A94-63C7-418F-AF1A-F8A62AC97D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80BA9-579F-479D-B1F2-615C74759222}" type="datetimeFigureOut">
              <a:rPr lang="de-DE" smtClean="0"/>
              <a:t>22.03.2023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8003792-DBC7-4F32-94F6-B0F95D6E12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2618CED-8B57-41EA-8560-FD9CAC5E9E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71F70-1756-427F-8AA0-8BA908D6D7F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78183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5AA1C13-40CC-4450-9E2B-A191E62132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5CB3928-C5CA-453D-9DDD-A689E3206D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18B7E088-E8D3-401C-803F-1B60B670E9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7224B73E-058B-493F-8AFD-C40C2BDDC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80BA9-579F-479D-B1F2-615C74759222}" type="datetimeFigureOut">
              <a:rPr lang="de-DE" smtClean="0"/>
              <a:t>22.03.2023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5BE84CBD-61FF-44DC-A276-DCDBA4C81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CA981D44-435E-4D31-995D-FDCD167A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71F70-1756-427F-8AA0-8BA908D6D7F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056131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D680ED4-788E-4E18-B4E2-66033358A0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39093C1-4F2B-4790-9C06-9CC7F20D3C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E005BE6D-9EAC-48A1-8BE7-34B96D0FC5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928ACC49-891E-4974-A38F-8584C1CAC1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199806C6-F34A-4C56-BEEF-056F245F1A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F4D3FF26-73EE-4C03-8B20-C4A1469F6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80BA9-579F-479D-B1F2-615C74759222}" type="datetimeFigureOut">
              <a:rPr lang="de-DE" smtClean="0"/>
              <a:t>22.03.2023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2C3B7B81-6318-4089-A0E0-3E9FFBCA00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CD767E57-6101-4522-9EE2-69DA7E7F1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71F70-1756-427F-8AA0-8BA908D6D7F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25887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DE1A4FD-153F-4825-875B-CFBC4B4FB4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8793B760-6146-4D99-9E3C-F4D73F740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80BA9-579F-479D-B1F2-615C74759222}" type="datetimeFigureOut">
              <a:rPr lang="de-DE" smtClean="0"/>
              <a:t>22.03.2023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6F473621-DB38-423F-BE37-5A443C705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11EA0A38-9837-45B8-AE59-785893D2E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71F70-1756-427F-8AA0-8BA908D6D7F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52561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E7A6E767-FA9A-4186-A25F-7D42C461ED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80BA9-579F-479D-B1F2-615C74759222}" type="datetimeFigureOut">
              <a:rPr lang="de-DE" smtClean="0"/>
              <a:t>22.03.2023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F66BE65F-E9E0-47A5-9C9E-0E030BC12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589F33C-5971-4B4B-8DC9-3DA77A4C5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71F70-1756-427F-8AA0-8BA908D6D7F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026219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982773C-6A17-433D-A818-88E00A161B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7922663-BC33-4DBA-B156-0918B6AE61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32C253F5-9E51-474B-8F08-6BB95A1499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D59E987F-5937-46DB-A5B8-1DE01C6A3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80BA9-579F-479D-B1F2-615C74759222}" type="datetimeFigureOut">
              <a:rPr lang="de-DE" smtClean="0"/>
              <a:t>22.03.2023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D2207E20-55D3-434A-9AC9-37757470E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4A256CE-9F86-4BBE-AF29-C95A0CA092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71F70-1756-427F-8AA0-8BA908D6D7F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02603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EE48B75-D86F-446F-B6B9-64FE8EA12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F96660DB-D3EF-424D-B4C2-916C7CA6EEF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D4F33394-F1E2-46E9-B747-DD41932F7B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A68777B4-6100-4B57-BF0F-6B972F64F8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80BA9-579F-479D-B1F2-615C74759222}" type="datetimeFigureOut">
              <a:rPr lang="de-DE" smtClean="0"/>
              <a:t>22.03.2023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AA3B6C5-C00B-4EF8-B7E4-AC3B24F79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8FBE8BAC-4E1E-424A-8D7E-A8EA4009A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71F70-1756-427F-8AA0-8BA908D6D7F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0926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FE8758C-1BAA-471C-8A2A-0CAAD271A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70243D59-72E2-4EF8-AE05-7C76CF93BE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F21AFC0-8A85-4C50-8DC1-0481CADF32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80BA9-579F-479D-B1F2-615C74759222}" type="datetimeFigureOut">
              <a:rPr lang="de-DE" smtClean="0"/>
              <a:t>22.03.2023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C771B0A-7BE3-455B-96EE-5062A45F6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55A372C-4420-46C0-A3ED-152AF04F6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71F70-1756-427F-8AA0-8BA908D6D7F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209421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149C9BA2-C7A2-4E56-A625-39D21C6E782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54A7D38-C10D-470C-9E79-7D01A2527C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6B42A61-FA5D-4125-87F2-760E454EEE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80BA9-579F-479D-B1F2-615C74759222}" type="datetimeFigureOut">
              <a:rPr lang="de-DE" smtClean="0"/>
              <a:t>22.03.2023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61DC65C-727A-4D78-956C-BC8406A480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846961F-6CBD-41E9-848B-A424B90E0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71F70-1756-427F-8AA0-8BA908D6D7F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22325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060F5649-7C4C-4BA4-855F-EC90B8B3B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4718E39-22FC-4C1E-B7B8-1E3FB30734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7B78613-9D0C-4888-86FB-FE6E99A17C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A80BA9-579F-479D-B1F2-615C74759222}" type="datetimeFigureOut">
              <a:rPr lang="de-DE" smtClean="0"/>
              <a:t>22.03.2023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D61ECB4-8B07-4F90-B855-B29C896507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2662FC8-26DE-40C0-B259-A2B91D68F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71F70-1756-427F-8AA0-8BA908D6D7FE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25343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sv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Binary Code Wallpapers - Top Free Binary Code Backgrounds - WallpaperAccess">
            <a:extLst>
              <a:ext uri="{FF2B5EF4-FFF2-40B4-BE49-F238E27FC236}">
                <a16:creationId xmlns:a16="http://schemas.microsoft.com/office/drawing/2014/main" id="{333F1940-1A1F-4B3B-8CC9-8D360D2FEFD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5" r="33883" b="1093"/>
          <a:stretch/>
        </p:blipFill>
        <p:spPr bwMode="auto">
          <a:xfrm>
            <a:off x="3523488" y="10"/>
            <a:ext cx="866851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3" name="Rectangle 1032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7396B29A-F6C9-44A6-8B0A-A05F6ECA76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de-DE" sz="4800"/>
              <a:t>Das Binärsystem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73671911-F97E-4A68-A629-3BBB4F7DA0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>
            <a:normAutofit/>
          </a:bodyPr>
          <a:lstStyle/>
          <a:p>
            <a:pPr algn="l"/>
            <a:r>
              <a:rPr lang="de-DE" sz="2000"/>
              <a:t>Zahlendarstellung mal anders</a:t>
            </a:r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291184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Binary Code Wallpapers - Top Free Binary Code Backgrounds - WallpaperAccess">
            <a:extLst>
              <a:ext uri="{FF2B5EF4-FFF2-40B4-BE49-F238E27FC236}">
                <a16:creationId xmlns:a16="http://schemas.microsoft.com/office/drawing/2014/main" id="{CE7BE019-0019-4BA5-989F-D975BEF644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2434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415B9686-3D88-4421-AC55-58D98C478D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149" y="265991"/>
            <a:ext cx="10515600" cy="1325563"/>
          </a:xfrm>
        </p:spPr>
        <p:txBody>
          <a:bodyPr>
            <a:normAutofit/>
          </a:bodyPr>
          <a:lstStyle/>
          <a:p>
            <a:r>
              <a:rPr lang="de-DE">
                <a:solidFill>
                  <a:srgbClr val="FFFFFF"/>
                </a:solidFill>
              </a:rPr>
              <a:t>Inhaltsangabe:</a:t>
            </a:r>
          </a:p>
        </p:txBody>
      </p:sp>
      <p:pic>
        <p:nvPicPr>
          <p:cNvPr id="10" name="Inhaltsplatzhalter 9" descr="Monitor">
            <a:extLst>
              <a:ext uri="{FF2B5EF4-FFF2-40B4-BE49-F238E27FC236}">
                <a16:creationId xmlns:a16="http://schemas.microsoft.com/office/drawing/2014/main" id="{AE25F0FE-1B32-495C-B1E4-591CBD84D3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455943" y="264213"/>
            <a:ext cx="7286487" cy="7286487"/>
          </a:xfrm>
        </p:spPr>
      </p:pic>
      <p:sp>
        <p:nvSpPr>
          <p:cNvPr id="12" name="Rechteck 11">
            <a:extLst>
              <a:ext uri="{FF2B5EF4-FFF2-40B4-BE49-F238E27FC236}">
                <a16:creationId xmlns:a16="http://schemas.microsoft.com/office/drawing/2014/main" id="{AC7BF65B-90E2-49A1-A396-CFD41ED8D377}"/>
              </a:ext>
            </a:extLst>
          </p:cNvPr>
          <p:cNvSpPr/>
          <p:nvPr/>
        </p:nvSpPr>
        <p:spPr>
          <a:xfrm>
            <a:off x="2531246" y="1855757"/>
            <a:ext cx="5135880" cy="32969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800100" lvl="1" indent="-342900">
              <a:buAutoNum type="arabicPeriod"/>
            </a:pPr>
            <a:r>
              <a:rPr lang="de-DE"/>
              <a:t>Was ist das Binärsystem?</a:t>
            </a:r>
          </a:p>
          <a:p>
            <a:pPr marL="800100" lvl="1" indent="-342900">
              <a:buAutoNum type="arabicPeriod"/>
            </a:pPr>
            <a:r>
              <a:rPr lang="de-DE"/>
              <a:t>Umformen in/aus dem Binärsystem</a:t>
            </a:r>
          </a:p>
          <a:p>
            <a:pPr marL="800100" lvl="1" indent="-342900">
              <a:buAutoNum type="arabicPeriod"/>
            </a:pPr>
            <a:r>
              <a:rPr lang="de-DE"/>
              <a:t>Rechnen mit dem Binärsystem</a:t>
            </a:r>
          </a:p>
          <a:p>
            <a:pPr marL="800100" lvl="1" indent="-342900">
              <a:buAutoNum type="arabicPeriod"/>
            </a:pPr>
            <a:r>
              <a:rPr lang="de-DE"/>
              <a:t>Binär im Alltag (das Bit)</a:t>
            </a:r>
          </a:p>
          <a:p>
            <a:pPr marL="800100" lvl="1" indent="-342900">
              <a:buAutoNum type="arabicPeriod"/>
            </a:pPr>
            <a:r>
              <a:rPr lang="de-DE"/>
              <a:t>Die Ablösung des Bits</a:t>
            </a:r>
          </a:p>
        </p:txBody>
      </p:sp>
    </p:spTree>
    <p:extLst>
      <p:ext uri="{BB962C8B-B14F-4D97-AF65-F5344CB8AC3E}">
        <p14:creationId xmlns:p14="http://schemas.microsoft.com/office/powerpoint/2010/main" val="38308596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3078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Binary Code Wallpapers - Top Free Binary Code Backgrounds - WallpaperAccess">
            <a:extLst>
              <a:ext uri="{FF2B5EF4-FFF2-40B4-BE49-F238E27FC236}">
                <a16:creationId xmlns:a16="http://schemas.microsoft.com/office/drawing/2014/main" id="{999BF1AF-B072-4CA7-9F62-11B2E144DD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62382E3B-0994-4F4E-A24E-75223105B4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de-DE">
                <a:solidFill>
                  <a:srgbClr val="FFFFFF"/>
                </a:solidFill>
              </a:rPr>
              <a:t>Was ist das Binärsystem?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Inhaltsplatzhalter 2">
                <a:extLst>
                  <a:ext uri="{FF2B5EF4-FFF2-40B4-BE49-F238E27FC236}">
                    <a16:creationId xmlns:a16="http://schemas.microsoft.com/office/drawing/2014/main" id="{5A5E4A08-1CBC-4449-94D6-79306196760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515600" cy="4351338"/>
              </a:xfrm>
            </p:spPr>
            <p:txBody>
              <a:bodyPr>
                <a:normAutofit/>
              </a:bodyPr>
              <a:lstStyle/>
              <a:p>
                <a:r>
                  <a:rPr lang="de-DE">
                    <a:solidFill>
                      <a:srgbClr val="FFFFFF"/>
                    </a:solidFill>
                  </a:rPr>
                  <a:t>Dient zur Darstellung von Zahlen mit zwei Ziffern (meist 0/1)</a:t>
                </a:r>
              </a:p>
              <a:p>
                <a:r>
                  <a:rPr lang="de-DE">
                    <a:solidFill>
                      <a:srgbClr val="FFFFFF"/>
                    </a:solidFill>
                  </a:rPr>
                  <a:t>Das wichtigste Zahlensystem nach Dezimalsystem</a:t>
                </a:r>
              </a:p>
              <a:p>
                <a:r>
                  <a:rPr lang="de-DE">
                    <a:solidFill>
                      <a:srgbClr val="FFFFFF"/>
                    </a:solidFill>
                  </a:rPr>
                  <a:t>Basiert auf Potenzen mit der Basis 2 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de-DE" b="0" i="1" smtClean="0">
                            <a:solidFill>
                              <a:srgbClr val="FFFFFF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de-DE" b="0" i="1" smtClean="0">
                            <a:solidFill>
                              <a:srgbClr val="FFFFFF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de-DE" b="0" i="1" smtClean="0">
                            <a:solidFill>
                              <a:srgbClr val="FFFFFF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sup>
                    </m:sSup>
                  </m:oMath>
                </a14:m>
                <a:r>
                  <a:rPr lang="de-DE" b="0">
                    <a:solidFill>
                      <a:srgbClr val="FFFFFF"/>
                    </a:solidFill>
                  </a:rPr>
                  <a:t>)</a:t>
                </a:r>
              </a:p>
              <a:p>
                <a:r>
                  <a:rPr lang="de-DE">
                    <a:solidFill>
                      <a:srgbClr val="FFFFFF"/>
                    </a:solidFill>
                  </a:rPr>
                  <a:t>Erstmals dokumentiert 3 </a:t>
                </a:r>
                <a:r>
                  <a:rPr lang="de-DE" err="1">
                    <a:solidFill>
                      <a:srgbClr val="FFFFFF"/>
                    </a:solidFill>
                  </a:rPr>
                  <a:t>Jhr</a:t>
                </a:r>
                <a:r>
                  <a:rPr lang="de-DE">
                    <a:solidFill>
                      <a:srgbClr val="FFFFFF"/>
                    </a:solidFill>
                  </a:rPr>
                  <a:t>. v. Chr. in Alt-Indien</a:t>
                </a:r>
                <a:endParaRPr lang="de-DE" b="0">
                  <a:solidFill>
                    <a:srgbClr val="FFFFFF"/>
                  </a:solidFill>
                </a:endParaRPr>
              </a:p>
              <a:p>
                <a:endParaRPr lang="de-DE">
                  <a:solidFill>
                    <a:srgbClr val="FFFFFF"/>
                  </a:solidFill>
                </a:endParaRPr>
              </a:p>
              <a:p>
                <a:endParaRPr lang="de-DE">
                  <a:solidFill>
                    <a:srgbClr val="FFFFFF"/>
                  </a:solidFill>
                </a:endParaRPr>
              </a:p>
              <a:p>
                <a:pPr marL="0" indent="0">
                  <a:buNone/>
                </a:pPr>
                <a:endParaRPr lang="de-DE" b="0">
                  <a:solidFill>
                    <a:srgbClr val="FFFFFF"/>
                  </a:solidFill>
                </a:endParaRPr>
              </a:p>
              <a:p>
                <a:endParaRPr lang="de-DE">
                  <a:solidFill>
                    <a:srgbClr val="FFFFFF"/>
                  </a:solidFill>
                </a:endParaRPr>
              </a:p>
            </p:txBody>
          </p:sp>
        </mc:Choice>
        <mc:Fallback>
          <p:sp>
            <p:nvSpPr>
              <p:cNvPr id="3" name="Inhaltsplatzhalter 2">
                <a:extLst>
                  <a:ext uri="{FF2B5EF4-FFF2-40B4-BE49-F238E27FC236}">
                    <a16:creationId xmlns:a16="http://schemas.microsoft.com/office/drawing/2014/main" id="{5A5E4A08-1CBC-4449-94D6-79306196760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515600" cy="4351338"/>
              </a:xfrm>
              <a:blipFill>
                <a:blip r:embed="rId3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Grafik 8" descr="Lupe">
            <a:extLst>
              <a:ext uri="{FF2B5EF4-FFF2-40B4-BE49-F238E27FC236}">
                <a16:creationId xmlns:a16="http://schemas.microsoft.com/office/drawing/2014/main" id="{212894A8-73DD-48D6-BB2B-B26D3BFED7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732962" y="3872506"/>
            <a:ext cx="1979212" cy="1979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3694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Rectangle 4102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Binary Code Wallpapers - Top Free Binary Code Backgrounds - WallpaperAccess">
            <a:extLst>
              <a:ext uri="{FF2B5EF4-FFF2-40B4-BE49-F238E27FC236}">
                <a16:creationId xmlns:a16="http://schemas.microsoft.com/office/drawing/2014/main" id="{EE90FB88-625A-4AFC-B4B2-D377577E14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0140" y="509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41140BAA-4785-4642-AC12-E528CD950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de-DE">
                <a:solidFill>
                  <a:srgbClr val="FFFFFF"/>
                </a:solidFill>
              </a:rPr>
              <a:t>Umformen aus und ins Binärsystem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BF49421B-8406-470B-81A6-13C4F6573E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0160" y="1938513"/>
            <a:ext cx="3342640" cy="3897509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B5FEB651-0238-468E-B449-C8C84ADEA4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5850" y="2198080"/>
            <a:ext cx="4254719" cy="3378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1903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Rectangle 4102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Binary Code Wallpapers - Top Free Binary Code Backgrounds - WallpaperAccess">
            <a:extLst>
              <a:ext uri="{FF2B5EF4-FFF2-40B4-BE49-F238E27FC236}">
                <a16:creationId xmlns:a16="http://schemas.microsoft.com/office/drawing/2014/main" id="{EE90FB88-625A-4AFC-B4B2-D377577E14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0140" y="509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41140BAA-4785-4642-AC12-E528CD950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de-DE">
                <a:solidFill>
                  <a:srgbClr val="FFFFFF"/>
                </a:solidFill>
              </a:rPr>
              <a:t>Rechnen mit dem Binärsystem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CBB9D0F9-4EAE-4439-8C01-E704BBFBA17A}"/>
              </a:ext>
            </a:extLst>
          </p:cNvPr>
          <p:cNvSpPr txBox="1"/>
          <p:nvPr/>
        </p:nvSpPr>
        <p:spPr>
          <a:xfrm>
            <a:off x="1417320" y="1817688"/>
            <a:ext cx="9667240" cy="4522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374A7368-7346-4973-8938-117BEAF946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6012" y="2332424"/>
            <a:ext cx="5359675" cy="3492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91720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3" name="Rectangle 4102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Binary Code Wallpapers - Top Free Binary Code Backgrounds - WallpaperAccess">
            <a:extLst>
              <a:ext uri="{FF2B5EF4-FFF2-40B4-BE49-F238E27FC236}">
                <a16:creationId xmlns:a16="http://schemas.microsoft.com/office/drawing/2014/main" id="{EE90FB88-625A-4AFC-B4B2-D377577E14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0140" y="509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41140BAA-4785-4642-AC12-E528CD950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de-DE">
                <a:solidFill>
                  <a:srgbClr val="FFFFFF"/>
                </a:solidFill>
              </a:rPr>
              <a:t>Rechnung Übung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CBB9D0F9-4EAE-4439-8C01-E704BBFBA17A}"/>
              </a:ext>
            </a:extLst>
          </p:cNvPr>
          <p:cNvSpPr txBox="1"/>
          <p:nvPr/>
        </p:nvSpPr>
        <p:spPr>
          <a:xfrm>
            <a:off x="1417320" y="1832928"/>
            <a:ext cx="9667240" cy="4522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ED38FB4C-D82C-4A06-808A-F8139F7AA3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7320" y="1880224"/>
            <a:ext cx="6705945" cy="425472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F84C3B98-9352-4C5A-82F5-04517F6200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8025" y="3322262"/>
            <a:ext cx="5835950" cy="2235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1188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3078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Binary Code Wallpapers - Top Free Binary Code Backgrounds - WallpaperAccess">
            <a:extLst>
              <a:ext uri="{FF2B5EF4-FFF2-40B4-BE49-F238E27FC236}">
                <a16:creationId xmlns:a16="http://schemas.microsoft.com/office/drawing/2014/main" id="{999BF1AF-B072-4CA7-9F62-11B2E144DD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62382E3B-0994-4F4E-A24E-75223105B4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de-DE">
                <a:solidFill>
                  <a:srgbClr val="FFFFFF"/>
                </a:solidFill>
              </a:rPr>
              <a:t>Binär im Alltag-&gt; Das Bit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A5E4A08-1CBC-4449-94D6-7930619676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r>
              <a:rPr lang="de-DE">
                <a:solidFill>
                  <a:srgbClr val="FFFFFF"/>
                </a:solidFill>
              </a:rPr>
              <a:t>Bit (</a:t>
            </a:r>
            <a:r>
              <a:rPr lang="de-DE" err="1">
                <a:solidFill>
                  <a:srgbClr val="FFFFFF"/>
                </a:solidFill>
              </a:rPr>
              <a:t>binary</a:t>
            </a:r>
            <a:r>
              <a:rPr lang="de-DE">
                <a:solidFill>
                  <a:srgbClr val="FFFFFF"/>
                </a:solidFill>
              </a:rPr>
              <a:t> </a:t>
            </a:r>
            <a:r>
              <a:rPr lang="de-DE" err="1">
                <a:solidFill>
                  <a:srgbClr val="FFFFFF"/>
                </a:solidFill>
              </a:rPr>
              <a:t>digit</a:t>
            </a:r>
            <a:r>
              <a:rPr lang="de-DE">
                <a:solidFill>
                  <a:srgbClr val="FFFFFF"/>
                </a:solidFill>
              </a:rPr>
              <a:t>)</a:t>
            </a:r>
          </a:p>
          <a:p>
            <a:r>
              <a:rPr lang="de-DE">
                <a:solidFill>
                  <a:srgbClr val="FFFFFF"/>
                </a:solidFill>
              </a:rPr>
              <a:t>Verwendung in jedem Computer</a:t>
            </a:r>
          </a:p>
          <a:p>
            <a:r>
              <a:rPr lang="de-DE">
                <a:solidFill>
                  <a:srgbClr val="FFFFFF"/>
                </a:solidFill>
              </a:rPr>
              <a:t>Kleinstmögliche Speichereinheit</a:t>
            </a:r>
          </a:p>
          <a:p>
            <a:r>
              <a:rPr lang="de-DE">
                <a:solidFill>
                  <a:srgbClr val="FFFFFF"/>
                </a:solidFill>
              </a:rPr>
              <a:t>Wird durch Transistoren ermöglicht</a:t>
            </a:r>
          </a:p>
          <a:p>
            <a:pPr marL="0" indent="0">
              <a:buNone/>
            </a:pPr>
            <a:r>
              <a:rPr lang="de-DE">
                <a:solidFill>
                  <a:srgbClr val="FFFFFF"/>
                </a:solidFill>
              </a:rPr>
              <a:t>-&gt;geladene Kondensatoren</a:t>
            </a:r>
          </a:p>
          <a:p>
            <a:endParaRPr lang="de-DE">
              <a:solidFill>
                <a:srgbClr val="FFFFFF"/>
              </a:solidFill>
            </a:endParaRPr>
          </a:p>
          <a:p>
            <a:pPr marL="0" indent="0">
              <a:buNone/>
            </a:pPr>
            <a:endParaRPr lang="de-DE" b="0">
              <a:solidFill>
                <a:srgbClr val="FFFFFF"/>
              </a:solidFill>
            </a:endParaRPr>
          </a:p>
          <a:p>
            <a:endParaRPr lang="de-DE">
              <a:solidFill>
                <a:srgbClr val="FFFFFF"/>
              </a:solidFill>
            </a:endParaRPr>
          </a:p>
        </p:txBody>
      </p:sp>
      <p:pic>
        <p:nvPicPr>
          <p:cNvPr id="11" name="Grafik 10" descr="Hilfe">
            <a:extLst>
              <a:ext uri="{FF2B5EF4-FFF2-40B4-BE49-F238E27FC236}">
                <a16:creationId xmlns:a16="http://schemas.microsoft.com/office/drawing/2014/main" id="{BCE1ABB2-6111-4D1C-BA1F-B39B5F461B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929757" y="4089641"/>
            <a:ext cx="2171148" cy="2171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9712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3078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Binary Code Wallpapers - Top Free Binary Code Backgrounds - WallpaperAccess">
            <a:extLst>
              <a:ext uri="{FF2B5EF4-FFF2-40B4-BE49-F238E27FC236}">
                <a16:creationId xmlns:a16="http://schemas.microsoft.com/office/drawing/2014/main" id="{999BF1AF-B072-4CA7-9F62-11B2E144DD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62382E3B-0994-4F4E-A24E-75223105B4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de-DE">
                <a:solidFill>
                  <a:srgbClr val="FFFFFF"/>
                </a:solidFill>
              </a:rPr>
              <a:t>Ablösung des Bit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A5E4A08-1CBC-4449-94D6-7930619676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>
            <a:normAutofit/>
          </a:bodyPr>
          <a:lstStyle/>
          <a:p>
            <a:r>
              <a:rPr lang="de-DE" err="1">
                <a:solidFill>
                  <a:srgbClr val="FFFFFF"/>
                </a:solidFill>
              </a:rPr>
              <a:t>Qubit</a:t>
            </a:r>
            <a:r>
              <a:rPr lang="de-DE">
                <a:solidFill>
                  <a:srgbClr val="FFFFFF"/>
                </a:solidFill>
              </a:rPr>
              <a:t> (Quantenbit)</a:t>
            </a:r>
          </a:p>
          <a:p>
            <a:r>
              <a:rPr lang="de-DE">
                <a:solidFill>
                  <a:srgbClr val="FFFFFF"/>
                </a:solidFill>
              </a:rPr>
              <a:t>Anstatt 0 oder 1 -&gt; zwischen 0 und 1</a:t>
            </a:r>
          </a:p>
          <a:p>
            <a:r>
              <a:rPr lang="de-DE">
                <a:solidFill>
                  <a:srgbClr val="FFFFFF"/>
                </a:solidFill>
              </a:rPr>
              <a:t>Löst diverse Probleme der Informatik</a:t>
            </a:r>
          </a:p>
          <a:p>
            <a:pPr marL="0" indent="0">
              <a:buNone/>
            </a:pPr>
            <a:r>
              <a:rPr lang="de-DE">
                <a:solidFill>
                  <a:srgbClr val="FFFFFF"/>
                </a:solidFill>
              </a:rPr>
              <a:t>-&gt;kann Prozesse/Berechnungen parallel ausführen </a:t>
            </a:r>
          </a:p>
          <a:p>
            <a:pPr marL="0" indent="0">
              <a:buNone/>
            </a:pPr>
            <a:endParaRPr lang="de-DE" b="0">
              <a:solidFill>
                <a:srgbClr val="FFFFFF"/>
              </a:solidFill>
            </a:endParaRPr>
          </a:p>
          <a:p>
            <a:endParaRPr lang="de-DE">
              <a:solidFill>
                <a:srgbClr val="FFFFFF"/>
              </a:solidFill>
            </a:endParaRPr>
          </a:p>
        </p:txBody>
      </p:sp>
      <p:pic>
        <p:nvPicPr>
          <p:cNvPr id="5" name="Grafik 4" descr="Atom">
            <a:extLst>
              <a:ext uri="{FF2B5EF4-FFF2-40B4-BE49-F238E27FC236}">
                <a16:creationId xmlns:a16="http://schemas.microsoft.com/office/drawing/2014/main" id="{02ED4700-E770-4DD5-AEDB-F45DB48159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775368" y="3726636"/>
            <a:ext cx="2450327" cy="2450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84755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3078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4" name="Picture 2" descr="Binary Code Wallpapers - Top Free Binary Code Backgrounds - WallpaperAccess">
            <a:extLst>
              <a:ext uri="{FF2B5EF4-FFF2-40B4-BE49-F238E27FC236}">
                <a16:creationId xmlns:a16="http://schemas.microsoft.com/office/drawing/2014/main" id="{999BF1AF-B072-4CA7-9F62-11B2E144DD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6700" y="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62382E3B-0994-4F4E-A24E-75223105B4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de-DE">
                <a:solidFill>
                  <a:srgbClr val="FFFFFF"/>
                </a:solidFill>
              </a:rPr>
              <a:t>Vielen Dank für die Aufmerksamkeit!</a:t>
            </a:r>
          </a:p>
        </p:txBody>
      </p:sp>
    </p:spTree>
    <p:extLst>
      <p:ext uri="{BB962C8B-B14F-4D97-AF65-F5344CB8AC3E}">
        <p14:creationId xmlns:p14="http://schemas.microsoft.com/office/powerpoint/2010/main" val="1163732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Application>Microsoft Office PowerPoint</Application>
  <PresentationFormat>Widescreen</PresentationFormat>
  <Slides>9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</vt:lpstr>
      <vt:lpstr>Das Binärsystem</vt:lpstr>
      <vt:lpstr>Inhaltsangabe:</vt:lpstr>
      <vt:lpstr>Was ist das Binärsystem?</vt:lpstr>
      <vt:lpstr>Umformen aus und ins Binärsystem</vt:lpstr>
      <vt:lpstr>Rechnen mit dem Binärsystem</vt:lpstr>
      <vt:lpstr>Rechnung Übung</vt:lpstr>
      <vt:lpstr>Binär im Alltag-&gt; Das Bit</vt:lpstr>
      <vt:lpstr>Ablösung des Bit</vt:lpstr>
      <vt:lpstr>Vielen Dank für die Aufmerksamkeit!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Das Binärsystem</dc:title>
  <dc:creator>Marc-Anton Sachs</dc:creator>
  <cp:revision>1</cp:revision>
  <dcterms:created xsi:type="dcterms:W3CDTF">2023-03-21T16:58:45Z</dcterms:created>
  <dcterms:modified xsi:type="dcterms:W3CDTF">2023-03-22T10:31:04Z</dcterms:modified>
</cp:coreProperties>
</file>