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61" r:id="rId3"/>
    <p:sldId id="263" r:id="rId4"/>
    <p:sldId id="256" r:id="rId5"/>
    <p:sldId id="257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B9907B-87C1-4976-AE28-79645A40AEB4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35C1A3-FB84-4522-ADBE-2C5AA601BC7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17/11/2023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2420888"/>
            <a:ext cx="84249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THE GRENOBLE STREET ART :</a:t>
            </a:r>
          </a:p>
          <a:p>
            <a:pPr algn="ctr"/>
            <a:r>
              <a:rPr lang="fr-FR" sz="9600" dirty="0" smtClean="0"/>
              <a:t>THE SHEEPEST</a:t>
            </a:r>
            <a:endParaRPr lang="fr-FR" sz="9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Street Art The SHEEPEST N°1 - Mail &amp;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052" name="AutoShape 4" descr="Street Art The SHEEPEST N°1 - Mail &amp;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054" name="AutoShape 6" descr="Street Art The SHEEPEST N°1 - Mail &amp;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056" name="AutoShape 8" descr="Street Art The SHEEPEST N°1 - Mail &amp;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827584" y="1772816"/>
            <a:ext cx="6840760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dirty="0" smtClean="0"/>
              <a:t> </a:t>
            </a:r>
            <a:r>
              <a:rPr lang="fr-FR" sz="2800" dirty="0" err="1" smtClean="0"/>
              <a:t>From</a:t>
            </a:r>
            <a:r>
              <a:rPr lang="fr-FR" sz="2800" dirty="0" smtClean="0"/>
              <a:t> Echirolles </a:t>
            </a:r>
            <a:r>
              <a:rPr lang="fr-FR" sz="2800" dirty="0" err="1" smtClean="0"/>
              <a:t>at</a:t>
            </a:r>
            <a:r>
              <a:rPr lang="fr-FR" sz="2800" dirty="0" smtClean="0"/>
              <a:t> Grenoble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sz="2800" dirty="0" smtClean="0"/>
              <a:t> </a:t>
            </a:r>
            <a:r>
              <a:rPr lang="fr-FR" sz="2800" dirty="0" err="1" smtClean="0"/>
              <a:t>Approximately</a:t>
            </a:r>
            <a:r>
              <a:rPr lang="fr-FR" sz="2800" dirty="0" smtClean="0"/>
              <a:t> 30 </a:t>
            </a:r>
            <a:r>
              <a:rPr lang="fr-FR" sz="2800" dirty="0" err="1" smtClean="0"/>
              <a:t>years</a:t>
            </a:r>
            <a:r>
              <a:rPr lang="fr-FR" sz="2800" dirty="0" smtClean="0"/>
              <a:t> </a:t>
            </a:r>
            <a:r>
              <a:rPr lang="fr-FR" sz="2800" dirty="0" err="1" smtClean="0"/>
              <a:t>old</a:t>
            </a:r>
            <a:r>
              <a:rPr lang="fr-FR" sz="2800" dirty="0" smtClean="0"/>
              <a:t>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sz="2800" dirty="0" smtClean="0"/>
              <a:t> </a:t>
            </a:r>
            <a:r>
              <a:rPr lang="fr-FR" sz="2800" dirty="0" smtClean="0"/>
              <a:t>CHEAP = consumer society in </a:t>
            </a:r>
            <a:r>
              <a:rPr lang="fr-FR" sz="2800" dirty="0" err="1" smtClean="0"/>
              <a:t>witch</a:t>
            </a:r>
            <a:r>
              <a:rPr lang="fr-FR" sz="2800" dirty="0" smtClean="0"/>
              <a:t> </a:t>
            </a:r>
            <a:r>
              <a:rPr lang="fr-FR" sz="2800" dirty="0" err="1" smtClean="0"/>
              <a:t>we</a:t>
            </a:r>
            <a:r>
              <a:rPr lang="fr-FR" sz="2800" dirty="0" smtClean="0"/>
              <a:t> live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sz="2800" dirty="0" smtClean="0"/>
              <a:t> </a:t>
            </a:r>
            <a:r>
              <a:rPr lang="fr-FR" sz="2800" dirty="0" smtClean="0"/>
              <a:t>SHEEP = </a:t>
            </a:r>
            <a:r>
              <a:rPr lang="fr-FR" sz="2800" dirty="0" err="1" smtClean="0"/>
              <a:t>everyone</a:t>
            </a:r>
            <a:r>
              <a:rPr lang="fr-FR" sz="2800" dirty="0" smtClean="0"/>
              <a:t> </a:t>
            </a:r>
            <a:r>
              <a:rPr lang="fr-FR" sz="2800" dirty="0" err="1" smtClean="0"/>
              <a:t>follows</a:t>
            </a:r>
            <a:r>
              <a:rPr lang="fr-FR" sz="2800" dirty="0" smtClean="0"/>
              <a:t> </a:t>
            </a:r>
            <a:r>
              <a:rPr lang="fr-FR" sz="2800" dirty="0" err="1" smtClean="0"/>
              <a:t>fashion</a:t>
            </a:r>
            <a:r>
              <a:rPr lang="fr-FR" sz="2800" dirty="0" smtClean="0"/>
              <a:t>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sz="2800" dirty="0" smtClean="0"/>
              <a:t> </a:t>
            </a:r>
            <a:r>
              <a:rPr lang="fr-FR" sz="2800" dirty="0" smtClean="0"/>
              <a:t>Slogan : « Je suis ceux que je suis »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fr-FR" sz="2800" dirty="0" smtClean="0"/>
              <a:t> </a:t>
            </a:r>
            <a:r>
              <a:rPr lang="fr-FR" sz="2800" dirty="0" err="1" smtClean="0"/>
              <a:t>technical</a:t>
            </a:r>
            <a:r>
              <a:rPr lang="fr-FR" sz="2800" dirty="0" smtClean="0"/>
              <a:t> : collage </a:t>
            </a:r>
          </a:p>
          <a:p>
            <a:pPr>
              <a:lnSpc>
                <a:spcPct val="150000"/>
              </a:lnSpc>
            </a:pPr>
            <a:endParaRPr lang="fr-FR" dirty="0" smtClean="0"/>
          </a:p>
        </p:txBody>
      </p:sp>
      <p:sp>
        <p:nvSpPr>
          <p:cNvPr id="7" name="ZoneTexte 6"/>
          <p:cNvSpPr txBox="1"/>
          <p:nvPr/>
        </p:nvSpPr>
        <p:spPr>
          <a:xfrm>
            <a:off x="539552" y="548680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u="sng" dirty="0" smtClean="0"/>
              <a:t>THE ARTIST :</a:t>
            </a:r>
            <a:endParaRPr lang="fr-FR" sz="4800" b="1" u="sn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2A_CRON_ME\Downloads\1700213574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60648"/>
            <a:ext cx="4608512" cy="6144682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251520" y="980728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u="sng" dirty="0" smtClean="0"/>
              <a:t>THE WORK THAT WE SEEN</a:t>
            </a:r>
            <a:endParaRPr lang="fr-FR" sz="4800" b="1" u="sng" dirty="0"/>
          </a:p>
        </p:txBody>
      </p:sp>
      <p:sp>
        <p:nvSpPr>
          <p:cNvPr id="4" name="Ellipse 3"/>
          <p:cNvSpPr/>
          <p:nvPr/>
        </p:nvSpPr>
        <p:spPr>
          <a:xfrm>
            <a:off x="5724128" y="2708920"/>
            <a:ext cx="1512168" cy="2088232"/>
          </a:xfrm>
          <a:prstGeom prst="ellipse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395536" y="3789040"/>
            <a:ext cx="3456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800" dirty="0" smtClean="0"/>
              <a:t> </a:t>
            </a:r>
            <a:r>
              <a:rPr lang="fr-FR" sz="2800" dirty="0" err="1" smtClean="0"/>
              <a:t>We</a:t>
            </a:r>
            <a:r>
              <a:rPr lang="fr-FR" sz="2800" dirty="0" smtClean="0"/>
              <a:t> </a:t>
            </a:r>
            <a:r>
              <a:rPr lang="fr-FR" sz="2800" dirty="0" err="1" smtClean="0"/>
              <a:t>see</a:t>
            </a:r>
            <a:r>
              <a:rPr lang="fr-FR" sz="2800" dirty="0" smtClean="0"/>
              <a:t> </a:t>
            </a:r>
            <a:r>
              <a:rPr lang="fr-FR" sz="2800" dirty="0" err="1" smtClean="0"/>
              <a:t>some</a:t>
            </a:r>
            <a:r>
              <a:rPr lang="fr-FR" sz="2800" dirty="0" smtClean="0"/>
              <a:t> </a:t>
            </a:r>
            <a:r>
              <a:rPr lang="fr-FR" sz="2800" dirty="0" err="1" smtClean="0"/>
              <a:t>sheeps</a:t>
            </a:r>
            <a:r>
              <a:rPr lang="fr-FR" sz="2800" dirty="0" smtClean="0"/>
              <a:t> </a:t>
            </a:r>
            <a:r>
              <a:rPr lang="fr-FR" sz="2800" dirty="0" err="1" smtClean="0"/>
              <a:t>amount</a:t>
            </a:r>
            <a:r>
              <a:rPr lang="fr-FR" sz="2800" dirty="0" smtClean="0"/>
              <a:t> </a:t>
            </a:r>
            <a:r>
              <a:rPr lang="fr-FR" sz="2800" dirty="0" err="1" smtClean="0"/>
              <a:t>each</a:t>
            </a:r>
            <a:r>
              <a:rPr lang="fr-FR" sz="2800" dirty="0" smtClean="0"/>
              <a:t> </a:t>
            </a:r>
            <a:r>
              <a:rPr lang="fr-FR" sz="2800" dirty="0" err="1" smtClean="0"/>
              <a:t>others</a:t>
            </a:r>
            <a:r>
              <a:rPr lang="fr-FR" sz="2800" dirty="0" smtClean="0"/>
              <a:t> and </a:t>
            </a:r>
            <a:r>
              <a:rPr lang="fr-FR" sz="2800" dirty="0" err="1" smtClean="0"/>
              <a:t>seem</a:t>
            </a:r>
            <a:r>
              <a:rPr lang="fr-FR" sz="2800" dirty="0" smtClean="0"/>
              <a:t> to </a:t>
            </a:r>
            <a:r>
              <a:rPr lang="fr-FR" sz="2800" dirty="0" err="1" smtClean="0"/>
              <a:t>be</a:t>
            </a:r>
            <a:r>
              <a:rPr lang="fr-FR" sz="2800" dirty="0" smtClean="0"/>
              <a:t> </a:t>
            </a:r>
            <a:r>
              <a:rPr lang="fr-FR" sz="2800" dirty="0" err="1" smtClean="0"/>
              <a:t>following</a:t>
            </a:r>
            <a:r>
              <a:rPr lang="fr-FR" sz="2800" dirty="0" smtClean="0"/>
              <a:t> </a:t>
            </a:r>
            <a:r>
              <a:rPr lang="fr-FR" sz="2800" dirty="0" err="1" smtClean="0"/>
              <a:t>something</a:t>
            </a:r>
            <a:r>
              <a:rPr lang="fr-FR" sz="2800" dirty="0" smtClean="0"/>
              <a:t>. </a:t>
            </a:r>
            <a:endParaRPr lang="fr-FR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 Dimanche = 1 Découverte : Les moutons de The Sheepest, à Grenoble (et  partout ailleurs !)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350" y="188640"/>
            <a:ext cx="3065277" cy="3096344"/>
          </a:xfrm>
          <a:prstGeom prst="rect">
            <a:avLst/>
          </a:prstGeom>
          <a:noFill/>
        </p:spPr>
      </p:pic>
      <p:pic>
        <p:nvPicPr>
          <p:cNvPr id="6" name="Picture 4" descr="J'ai rencontré The Sheepest ! – Le Cheveu sur la Langu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501008"/>
            <a:ext cx="3096231" cy="3091395"/>
          </a:xfrm>
          <a:prstGeom prst="rect">
            <a:avLst/>
          </a:prstGeom>
          <a:noFill/>
        </p:spPr>
      </p:pic>
      <p:pic>
        <p:nvPicPr>
          <p:cNvPr id="7" name="Picture 2" descr="Épinglé sur Street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599013"/>
            <a:ext cx="3312368" cy="494785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899592" y="404664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u="sng" dirty="0" smtClean="0"/>
              <a:t>HIS WORKS</a:t>
            </a:r>
            <a:endParaRPr lang="fr-FR" sz="4400" b="1" u="sn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reet-art - Graffit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7704857" cy="57842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 Dimanche = 1 Découverte : Les moutons de The Sheepest, à Grenoble (et  partout ailleurs !)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74966"/>
            <a:ext cx="4307954" cy="6084681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323528" y="836712"/>
            <a:ext cx="3528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u="sng" dirty="0" smtClean="0"/>
              <a:t>HIS INSPIRATION </a:t>
            </a:r>
          </a:p>
          <a:p>
            <a:pPr algn="ctr"/>
            <a:r>
              <a:rPr lang="fr-FR" sz="3200" dirty="0" smtClean="0"/>
              <a:t>(a </a:t>
            </a:r>
            <a:r>
              <a:rPr lang="fr-FR" sz="3200" dirty="0" err="1" smtClean="0"/>
              <a:t>shoes</a:t>
            </a:r>
            <a:r>
              <a:rPr lang="fr-FR" sz="3200" dirty="0" smtClean="0"/>
              <a:t> </a:t>
            </a:r>
            <a:r>
              <a:rPr lang="fr-FR" sz="3200" dirty="0" err="1" smtClean="0"/>
              <a:t>app</a:t>
            </a:r>
            <a:r>
              <a:rPr lang="fr-FR" sz="3200" dirty="0" smtClean="0"/>
              <a:t>)</a:t>
            </a:r>
            <a:endParaRPr lang="fr-FR" sz="3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68</Words>
  <Application>Microsoft Office PowerPoint</Application>
  <PresentationFormat>Affichage à l'écran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CRON--DEVIDAL Méline</dc:creator>
  <cp:lastModifiedBy>2A_CRON_ME</cp:lastModifiedBy>
  <cp:revision>15</cp:revision>
  <dcterms:created xsi:type="dcterms:W3CDTF">2023-11-17T09:35:10Z</dcterms:created>
  <dcterms:modified xsi:type="dcterms:W3CDTF">2023-11-17T10:32:55Z</dcterms:modified>
</cp:coreProperties>
</file>