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slides/slide155.xml" ContentType="application/vnd.openxmlformats-officedocument.presentationml.slide+xml"/>
  <Override PartName="/ppt/slides/slide156.xml" ContentType="application/vnd.openxmlformats-officedocument.presentationml.slide+xml"/>
  <Override PartName="/ppt/slides/slide157.xml" ContentType="application/vnd.openxmlformats-officedocument.presentationml.slide+xml"/>
  <Override PartName="/ppt/slides/slide158.xml" ContentType="application/vnd.openxmlformats-officedocument.presentationml.slide+xml"/>
  <Override PartName="/ppt/slides/slide159.xml" ContentType="application/vnd.openxmlformats-officedocument.presentationml.slide+xml"/>
  <Override PartName="/ppt/slides/slide160.xml" ContentType="application/vnd.openxmlformats-officedocument.presentationml.slide+xml"/>
  <Override PartName="/ppt/slides/slide161.xml" ContentType="application/vnd.openxmlformats-officedocument.presentationml.slide+xml"/>
  <Override PartName="/ppt/slides/slide162.xml" ContentType="application/vnd.openxmlformats-officedocument.presentationml.slide+xml"/>
  <Override PartName="/ppt/slides/slide163.xml" ContentType="application/vnd.openxmlformats-officedocument.presentationml.slide+xml"/>
  <Override PartName="/ppt/slides/slide164.xml" ContentType="application/vnd.openxmlformats-officedocument.presentationml.slide+xml"/>
  <Override PartName="/ppt/slides/slide165.xml" ContentType="application/vnd.openxmlformats-officedocument.presentationml.slide+xml"/>
  <Override PartName="/ppt/slides/slide166.xml" ContentType="application/vnd.openxmlformats-officedocument.presentationml.slide+xml"/>
  <Override PartName="/ppt/slides/slide167.xml" ContentType="application/vnd.openxmlformats-officedocument.presentationml.slide+xml"/>
  <Override PartName="/ppt/slides/slide168.xml" ContentType="application/vnd.openxmlformats-officedocument.presentationml.slide+xml"/>
  <Override PartName="/ppt/slides/slide169.xml" ContentType="application/vnd.openxmlformats-officedocument.presentationml.slide+xml"/>
  <Override PartName="/ppt/slides/slide170.xml" ContentType="application/vnd.openxmlformats-officedocument.presentationml.slide+xml"/>
  <Override PartName="/ppt/slides/slide171.xml" ContentType="application/vnd.openxmlformats-officedocument.presentationml.slide+xml"/>
  <Override PartName="/ppt/slides/slide172.xml" ContentType="application/vnd.openxmlformats-officedocument.presentationml.slide+xml"/>
  <Override PartName="/ppt/slides/slide173.xml" ContentType="application/vnd.openxmlformats-officedocument.presentationml.slide+xml"/>
  <Override PartName="/ppt/slides/slide174.xml" ContentType="application/vnd.openxmlformats-officedocument.presentationml.slide+xml"/>
  <Override PartName="/ppt/slides/slide175.xml" ContentType="application/vnd.openxmlformats-officedocument.presentationml.slide+xml"/>
  <Override PartName="/ppt/slides/slide176.xml" ContentType="application/vnd.openxmlformats-officedocument.presentationml.slide+xml"/>
  <Override PartName="/ppt/slides/slide177.xml" ContentType="application/vnd.openxmlformats-officedocument.presentationml.slide+xml"/>
  <Override PartName="/ppt/slides/slide178.xml" ContentType="application/vnd.openxmlformats-officedocument.presentationml.slide+xml"/>
  <Override PartName="/ppt/slides/slide179.xml" ContentType="application/vnd.openxmlformats-officedocument.presentationml.slide+xml"/>
  <Override PartName="/ppt/slides/slide180.xml" ContentType="application/vnd.openxmlformats-officedocument.presentationml.slide+xml"/>
  <Override PartName="/ppt/slides/slide181.xml" ContentType="application/vnd.openxmlformats-officedocument.presentationml.slide+xml"/>
  <Override PartName="/ppt/slides/slide182.xml" ContentType="application/vnd.openxmlformats-officedocument.presentationml.slide+xml"/>
  <Override PartName="/ppt/slides/slide183.xml" ContentType="application/vnd.openxmlformats-officedocument.presentationml.slide+xml"/>
  <Override PartName="/ppt/slides/slide184.xml" ContentType="application/vnd.openxmlformats-officedocument.presentationml.slide+xml"/>
  <Override PartName="/ppt/slides/slide185.xml" ContentType="application/vnd.openxmlformats-officedocument.presentationml.slide+xml"/>
  <Override PartName="/ppt/slides/slide186.xml" ContentType="application/vnd.openxmlformats-officedocument.presentationml.slide+xml"/>
  <Override PartName="/ppt/slides/slide187.xml" ContentType="application/vnd.openxmlformats-officedocument.presentationml.slide+xml"/>
  <Override PartName="/ppt/slides/slide188.xml" ContentType="application/vnd.openxmlformats-officedocument.presentationml.slide+xml"/>
  <Override PartName="/ppt/slides/slide189.xml" ContentType="application/vnd.openxmlformats-officedocument.presentationml.slide+xml"/>
  <Override PartName="/ppt/slides/slide190.xml" ContentType="application/vnd.openxmlformats-officedocument.presentationml.slide+xml"/>
  <Override PartName="/ppt/slides/slide191.xml" ContentType="application/vnd.openxmlformats-officedocument.presentationml.slide+xml"/>
  <Override PartName="/ppt/slides/slide192.xml" ContentType="application/vnd.openxmlformats-officedocument.presentationml.slide+xml"/>
  <Override PartName="/ppt/slides/slide19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333" r:id="rId3"/>
    <p:sldId id="428" r:id="rId4"/>
    <p:sldId id="334" r:id="rId5"/>
    <p:sldId id="429" r:id="rId6"/>
    <p:sldId id="430" r:id="rId7"/>
    <p:sldId id="336" r:id="rId8"/>
    <p:sldId id="431" r:id="rId9"/>
    <p:sldId id="432" r:id="rId10"/>
    <p:sldId id="338" r:id="rId11"/>
    <p:sldId id="303" r:id="rId12"/>
    <p:sldId id="433" r:id="rId13"/>
    <p:sldId id="304" r:id="rId14"/>
    <p:sldId id="434" r:id="rId15"/>
    <p:sldId id="435" r:id="rId16"/>
    <p:sldId id="305" r:id="rId17"/>
    <p:sldId id="437" r:id="rId18"/>
    <p:sldId id="436" r:id="rId19"/>
    <p:sldId id="306" r:id="rId20"/>
    <p:sldId id="438" r:id="rId21"/>
    <p:sldId id="439" r:id="rId22"/>
    <p:sldId id="316" r:id="rId23"/>
    <p:sldId id="440" r:id="rId24"/>
    <p:sldId id="441" r:id="rId25"/>
    <p:sldId id="317" r:id="rId26"/>
    <p:sldId id="442" r:id="rId27"/>
    <p:sldId id="443" r:id="rId28"/>
    <p:sldId id="318" r:id="rId29"/>
    <p:sldId id="444" r:id="rId30"/>
    <p:sldId id="445" r:id="rId31"/>
    <p:sldId id="310" r:id="rId32"/>
    <p:sldId id="446" r:id="rId33"/>
    <p:sldId id="447" r:id="rId34"/>
    <p:sldId id="313" r:id="rId35"/>
    <p:sldId id="448" r:id="rId36"/>
    <p:sldId id="449" r:id="rId37"/>
    <p:sldId id="314" r:id="rId38"/>
    <p:sldId id="450" r:id="rId39"/>
    <p:sldId id="451" r:id="rId40"/>
    <p:sldId id="343" r:id="rId41"/>
    <p:sldId id="452" r:id="rId42"/>
    <p:sldId id="453" r:id="rId43"/>
    <p:sldId id="344" r:id="rId44"/>
    <p:sldId id="454" r:id="rId45"/>
    <p:sldId id="455" r:id="rId46"/>
    <p:sldId id="345" r:id="rId47"/>
    <p:sldId id="456" r:id="rId48"/>
    <p:sldId id="457" r:id="rId49"/>
    <p:sldId id="411" r:id="rId50"/>
    <p:sldId id="458" r:id="rId51"/>
    <p:sldId id="459" r:id="rId52"/>
    <p:sldId id="412" r:id="rId53"/>
    <p:sldId id="460" r:id="rId54"/>
    <p:sldId id="461" r:id="rId55"/>
    <p:sldId id="413" r:id="rId56"/>
    <p:sldId id="462" r:id="rId57"/>
    <p:sldId id="463" r:id="rId58"/>
    <p:sldId id="349" r:id="rId59"/>
    <p:sldId id="464" r:id="rId60"/>
    <p:sldId id="465" r:id="rId61"/>
    <p:sldId id="350" r:id="rId62"/>
    <p:sldId id="466" r:id="rId63"/>
    <p:sldId id="467" r:id="rId64"/>
    <p:sldId id="351" r:id="rId65"/>
    <p:sldId id="468" r:id="rId66"/>
    <p:sldId id="469" r:id="rId67"/>
    <p:sldId id="387" r:id="rId68"/>
    <p:sldId id="470" r:id="rId69"/>
    <p:sldId id="471" r:id="rId70"/>
    <p:sldId id="388" r:id="rId71"/>
    <p:sldId id="472" r:id="rId72"/>
    <p:sldId id="473" r:id="rId73"/>
    <p:sldId id="389" r:id="rId74"/>
    <p:sldId id="474" r:id="rId75"/>
    <p:sldId id="475" r:id="rId76"/>
    <p:sldId id="361" r:id="rId77"/>
    <p:sldId id="477" r:id="rId78"/>
    <p:sldId id="476" r:id="rId79"/>
    <p:sldId id="362" r:id="rId80"/>
    <p:sldId id="478" r:id="rId81"/>
    <p:sldId id="479" r:id="rId82"/>
    <p:sldId id="363" r:id="rId83"/>
    <p:sldId id="480" r:id="rId84"/>
    <p:sldId id="481" r:id="rId85"/>
    <p:sldId id="399" r:id="rId86"/>
    <p:sldId id="482" r:id="rId87"/>
    <p:sldId id="483" r:id="rId88"/>
    <p:sldId id="400" r:id="rId89"/>
    <p:sldId id="484" r:id="rId90"/>
    <p:sldId id="485" r:id="rId91"/>
    <p:sldId id="401" r:id="rId92"/>
    <p:sldId id="486" r:id="rId93"/>
    <p:sldId id="487" r:id="rId94"/>
    <p:sldId id="297" r:id="rId95"/>
    <p:sldId id="488" r:id="rId96"/>
    <p:sldId id="489" r:id="rId97"/>
    <p:sldId id="298" r:id="rId98"/>
    <p:sldId id="490" r:id="rId99"/>
    <p:sldId id="491" r:id="rId100"/>
    <p:sldId id="299" r:id="rId101"/>
    <p:sldId id="492" r:id="rId102"/>
    <p:sldId id="493" r:id="rId103"/>
    <p:sldId id="367" r:id="rId104"/>
    <p:sldId id="494" r:id="rId105"/>
    <p:sldId id="495" r:id="rId106"/>
    <p:sldId id="496" r:id="rId107"/>
    <p:sldId id="497" r:id="rId108"/>
    <p:sldId id="368" r:id="rId109"/>
    <p:sldId id="498" r:id="rId110"/>
    <p:sldId id="499" r:id="rId111"/>
    <p:sldId id="369" r:id="rId112"/>
    <p:sldId id="500" r:id="rId113"/>
    <p:sldId id="501" r:id="rId114"/>
    <p:sldId id="330" r:id="rId115"/>
    <p:sldId id="502" r:id="rId116"/>
    <p:sldId id="503" r:id="rId117"/>
    <p:sldId id="327" r:id="rId118"/>
    <p:sldId id="504" r:id="rId119"/>
    <p:sldId id="505" r:id="rId120"/>
    <p:sldId id="332" r:id="rId121"/>
    <p:sldId id="506" r:id="rId122"/>
    <p:sldId id="507" r:id="rId123"/>
    <p:sldId id="373" r:id="rId124"/>
    <p:sldId id="508" r:id="rId125"/>
    <p:sldId id="509" r:id="rId126"/>
    <p:sldId id="376" r:id="rId127"/>
    <p:sldId id="510" r:id="rId128"/>
    <p:sldId id="511" r:id="rId129"/>
    <p:sldId id="377" r:id="rId130"/>
    <p:sldId id="512" r:id="rId131"/>
    <p:sldId id="513" r:id="rId132"/>
    <p:sldId id="322" r:id="rId133"/>
    <p:sldId id="514" r:id="rId134"/>
    <p:sldId id="515" r:id="rId135"/>
    <p:sldId id="323" r:id="rId136"/>
    <p:sldId id="516" r:id="rId137"/>
    <p:sldId id="517" r:id="rId138"/>
    <p:sldId id="326" r:id="rId139"/>
    <p:sldId id="518" r:id="rId140"/>
    <p:sldId id="519" r:id="rId141"/>
    <p:sldId id="355" r:id="rId142"/>
    <p:sldId id="520" r:id="rId143"/>
    <p:sldId id="521" r:id="rId144"/>
    <p:sldId id="356" r:id="rId145"/>
    <p:sldId id="522" r:id="rId146"/>
    <p:sldId id="523" r:id="rId147"/>
    <p:sldId id="357" r:id="rId148"/>
    <p:sldId id="524" r:id="rId149"/>
    <p:sldId id="525" r:id="rId150"/>
    <p:sldId id="382" r:id="rId151"/>
    <p:sldId id="526" r:id="rId152"/>
    <p:sldId id="527" r:id="rId153"/>
    <p:sldId id="383" r:id="rId154"/>
    <p:sldId id="528" r:id="rId155"/>
    <p:sldId id="529" r:id="rId156"/>
    <p:sldId id="381" r:id="rId157"/>
    <p:sldId id="530" r:id="rId158"/>
    <p:sldId id="531" r:id="rId159"/>
    <p:sldId id="393" r:id="rId160"/>
    <p:sldId id="532" r:id="rId161"/>
    <p:sldId id="533" r:id="rId162"/>
    <p:sldId id="394" r:id="rId163"/>
    <p:sldId id="534" r:id="rId164"/>
    <p:sldId id="535" r:id="rId165"/>
    <p:sldId id="395" r:id="rId166"/>
    <p:sldId id="536" r:id="rId167"/>
    <p:sldId id="537" r:id="rId168"/>
    <p:sldId id="423" r:id="rId169"/>
    <p:sldId id="538" r:id="rId170"/>
    <p:sldId id="539" r:id="rId171"/>
    <p:sldId id="424" r:id="rId172"/>
    <p:sldId id="540" r:id="rId173"/>
    <p:sldId id="541" r:id="rId174"/>
    <p:sldId id="425" r:id="rId175"/>
    <p:sldId id="542" r:id="rId176"/>
    <p:sldId id="543" r:id="rId177"/>
    <p:sldId id="407" r:id="rId178"/>
    <p:sldId id="544" r:id="rId179"/>
    <p:sldId id="545" r:id="rId180"/>
    <p:sldId id="405" r:id="rId181"/>
    <p:sldId id="546" r:id="rId182"/>
    <p:sldId id="547" r:id="rId183"/>
    <p:sldId id="406" r:id="rId184"/>
    <p:sldId id="548" r:id="rId185"/>
    <p:sldId id="549" r:id="rId186"/>
    <p:sldId id="419" r:id="rId187"/>
    <p:sldId id="550" r:id="rId188"/>
    <p:sldId id="551" r:id="rId189"/>
    <p:sldId id="417" r:id="rId190"/>
    <p:sldId id="552" r:id="rId191"/>
    <p:sldId id="553" r:id="rId192"/>
    <p:sldId id="418" r:id="rId193"/>
    <p:sldId id="260" r:id="rId194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7858E"/>
    <a:srgbClr val="6EAE46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727"/>
    <p:restoredTop sz="94674"/>
  </p:normalViewPr>
  <p:slideViewPr>
    <p:cSldViewPr snapToGrid="0" snapToObjects="1">
      <p:cViewPr varScale="1">
        <p:scale>
          <a:sx n="105" d="100"/>
          <a:sy n="105" d="100"/>
        </p:scale>
        <p:origin x="96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63" Type="http://schemas.openxmlformats.org/officeDocument/2006/relationships/slide" Target="slides/slide62.xml"/><Relationship Id="rId84" Type="http://schemas.openxmlformats.org/officeDocument/2006/relationships/slide" Target="slides/slide83.xml"/><Relationship Id="rId138" Type="http://schemas.openxmlformats.org/officeDocument/2006/relationships/slide" Target="slides/slide137.xml"/><Relationship Id="rId159" Type="http://schemas.openxmlformats.org/officeDocument/2006/relationships/slide" Target="slides/slide158.xml"/><Relationship Id="rId170" Type="http://schemas.openxmlformats.org/officeDocument/2006/relationships/slide" Target="slides/slide169.xml"/><Relationship Id="rId191" Type="http://schemas.openxmlformats.org/officeDocument/2006/relationships/slide" Target="slides/slide190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53" Type="http://schemas.openxmlformats.org/officeDocument/2006/relationships/slide" Target="slides/slide52.xml"/><Relationship Id="rId74" Type="http://schemas.openxmlformats.org/officeDocument/2006/relationships/slide" Target="slides/slide73.xml"/><Relationship Id="rId128" Type="http://schemas.openxmlformats.org/officeDocument/2006/relationships/slide" Target="slides/slide127.xml"/><Relationship Id="rId149" Type="http://schemas.openxmlformats.org/officeDocument/2006/relationships/slide" Target="slides/slide148.xml"/><Relationship Id="rId5" Type="http://schemas.openxmlformats.org/officeDocument/2006/relationships/slide" Target="slides/slide4.xml"/><Relationship Id="rId95" Type="http://schemas.openxmlformats.org/officeDocument/2006/relationships/slide" Target="slides/slide94.xml"/><Relationship Id="rId160" Type="http://schemas.openxmlformats.org/officeDocument/2006/relationships/slide" Target="slides/slide159.xml"/><Relationship Id="rId181" Type="http://schemas.openxmlformats.org/officeDocument/2006/relationships/slide" Target="slides/slide180.xml"/><Relationship Id="rId22" Type="http://schemas.openxmlformats.org/officeDocument/2006/relationships/slide" Target="slides/slide21.xml"/><Relationship Id="rId43" Type="http://schemas.openxmlformats.org/officeDocument/2006/relationships/slide" Target="slides/slide42.xml"/><Relationship Id="rId64" Type="http://schemas.openxmlformats.org/officeDocument/2006/relationships/slide" Target="slides/slide63.xml"/><Relationship Id="rId118" Type="http://schemas.openxmlformats.org/officeDocument/2006/relationships/slide" Target="slides/slide117.xml"/><Relationship Id="rId139" Type="http://schemas.openxmlformats.org/officeDocument/2006/relationships/slide" Target="slides/slide138.xml"/><Relationship Id="rId85" Type="http://schemas.openxmlformats.org/officeDocument/2006/relationships/slide" Target="slides/slide84.xml"/><Relationship Id="rId150" Type="http://schemas.openxmlformats.org/officeDocument/2006/relationships/slide" Target="slides/slide149.xml"/><Relationship Id="rId171" Type="http://schemas.openxmlformats.org/officeDocument/2006/relationships/slide" Target="slides/slide170.xml"/><Relationship Id="rId192" Type="http://schemas.openxmlformats.org/officeDocument/2006/relationships/slide" Target="slides/slide191.xml"/><Relationship Id="rId12" Type="http://schemas.openxmlformats.org/officeDocument/2006/relationships/slide" Target="slides/slide11.xml"/><Relationship Id="rId33" Type="http://schemas.openxmlformats.org/officeDocument/2006/relationships/slide" Target="slides/slide32.xml"/><Relationship Id="rId108" Type="http://schemas.openxmlformats.org/officeDocument/2006/relationships/slide" Target="slides/slide107.xml"/><Relationship Id="rId129" Type="http://schemas.openxmlformats.org/officeDocument/2006/relationships/slide" Target="slides/slide128.xml"/><Relationship Id="rId54" Type="http://schemas.openxmlformats.org/officeDocument/2006/relationships/slide" Target="slides/slide53.xml"/><Relationship Id="rId75" Type="http://schemas.openxmlformats.org/officeDocument/2006/relationships/slide" Target="slides/slide74.xml"/><Relationship Id="rId96" Type="http://schemas.openxmlformats.org/officeDocument/2006/relationships/slide" Target="slides/slide95.xml"/><Relationship Id="rId140" Type="http://schemas.openxmlformats.org/officeDocument/2006/relationships/slide" Target="slides/slide139.xml"/><Relationship Id="rId161" Type="http://schemas.openxmlformats.org/officeDocument/2006/relationships/slide" Target="slides/slide160.xml"/><Relationship Id="rId182" Type="http://schemas.openxmlformats.org/officeDocument/2006/relationships/slide" Target="slides/slide18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119" Type="http://schemas.openxmlformats.org/officeDocument/2006/relationships/slide" Target="slides/slide118.xml"/><Relationship Id="rId44" Type="http://schemas.openxmlformats.org/officeDocument/2006/relationships/slide" Target="slides/slide43.xml"/><Relationship Id="rId65" Type="http://schemas.openxmlformats.org/officeDocument/2006/relationships/slide" Target="slides/slide64.xml"/><Relationship Id="rId86" Type="http://schemas.openxmlformats.org/officeDocument/2006/relationships/slide" Target="slides/slide85.xml"/><Relationship Id="rId130" Type="http://schemas.openxmlformats.org/officeDocument/2006/relationships/slide" Target="slides/slide129.xml"/><Relationship Id="rId151" Type="http://schemas.openxmlformats.org/officeDocument/2006/relationships/slide" Target="slides/slide150.xml"/><Relationship Id="rId172" Type="http://schemas.openxmlformats.org/officeDocument/2006/relationships/slide" Target="slides/slide171.xml"/><Relationship Id="rId193" Type="http://schemas.openxmlformats.org/officeDocument/2006/relationships/slide" Target="slides/slide192.xml"/><Relationship Id="rId13" Type="http://schemas.openxmlformats.org/officeDocument/2006/relationships/slide" Target="slides/slide12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20" Type="http://schemas.openxmlformats.org/officeDocument/2006/relationships/slide" Target="slides/slide119.xml"/><Relationship Id="rId141" Type="http://schemas.openxmlformats.org/officeDocument/2006/relationships/slide" Target="slides/slide140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162" Type="http://schemas.openxmlformats.org/officeDocument/2006/relationships/slide" Target="slides/slide161.xml"/><Relationship Id="rId183" Type="http://schemas.openxmlformats.org/officeDocument/2006/relationships/slide" Target="slides/slide182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slide" Target="slides/slide135.xml"/><Relationship Id="rId157" Type="http://schemas.openxmlformats.org/officeDocument/2006/relationships/slide" Target="slides/slide156.xml"/><Relationship Id="rId178" Type="http://schemas.openxmlformats.org/officeDocument/2006/relationships/slide" Target="slides/slide177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52" Type="http://schemas.openxmlformats.org/officeDocument/2006/relationships/slide" Target="slides/slide151.xml"/><Relationship Id="rId173" Type="http://schemas.openxmlformats.org/officeDocument/2006/relationships/slide" Target="slides/slide172.xml"/><Relationship Id="rId194" Type="http://schemas.openxmlformats.org/officeDocument/2006/relationships/slide" Target="slides/slide193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slide" Target="slides/slide146.xml"/><Relationship Id="rId168" Type="http://schemas.openxmlformats.org/officeDocument/2006/relationships/slide" Target="slides/slide16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Relationship Id="rId163" Type="http://schemas.openxmlformats.org/officeDocument/2006/relationships/slide" Target="slides/slide162.xml"/><Relationship Id="rId184" Type="http://schemas.openxmlformats.org/officeDocument/2006/relationships/slide" Target="slides/slide183.xml"/><Relationship Id="rId189" Type="http://schemas.openxmlformats.org/officeDocument/2006/relationships/slide" Target="slides/slide188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137" Type="http://schemas.openxmlformats.org/officeDocument/2006/relationships/slide" Target="slides/slide136.xml"/><Relationship Id="rId158" Type="http://schemas.openxmlformats.org/officeDocument/2006/relationships/slide" Target="slides/slide157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53" Type="http://schemas.openxmlformats.org/officeDocument/2006/relationships/slide" Target="slides/slide152.xml"/><Relationship Id="rId174" Type="http://schemas.openxmlformats.org/officeDocument/2006/relationships/slide" Target="slides/slide173.xml"/><Relationship Id="rId179" Type="http://schemas.openxmlformats.org/officeDocument/2006/relationships/slide" Target="slides/slide178.xml"/><Relationship Id="rId195" Type="http://schemas.openxmlformats.org/officeDocument/2006/relationships/presProps" Target="presProps.xml"/><Relationship Id="rId190" Type="http://schemas.openxmlformats.org/officeDocument/2006/relationships/slide" Target="slides/slide189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43" Type="http://schemas.openxmlformats.org/officeDocument/2006/relationships/slide" Target="slides/slide142.xml"/><Relationship Id="rId148" Type="http://schemas.openxmlformats.org/officeDocument/2006/relationships/slide" Target="slides/slide147.xml"/><Relationship Id="rId164" Type="http://schemas.openxmlformats.org/officeDocument/2006/relationships/slide" Target="slides/slide163.xml"/><Relationship Id="rId169" Type="http://schemas.openxmlformats.org/officeDocument/2006/relationships/slide" Target="slides/slide168.xml"/><Relationship Id="rId185" Type="http://schemas.openxmlformats.org/officeDocument/2006/relationships/slide" Target="slides/slide18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80" Type="http://schemas.openxmlformats.org/officeDocument/2006/relationships/slide" Target="slides/slide179.xml"/><Relationship Id="rId26" Type="http://schemas.openxmlformats.org/officeDocument/2006/relationships/slide" Target="slides/slide25.xml"/><Relationship Id="rId47" Type="http://schemas.openxmlformats.org/officeDocument/2006/relationships/slide" Target="slides/slide46.xml"/><Relationship Id="rId68" Type="http://schemas.openxmlformats.org/officeDocument/2006/relationships/slide" Target="slides/slide67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54" Type="http://schemas.openxmlformats.org/officeDocument/2006/relationships/slide" Target="slides/slide153.xml"/><Relationship Id="rId175" Type="http://schemas.openxmlformats.org/officeDocument/2006/relationships/slide" Target="slides/slide174.xml"/><Relationship Id="rId196" Type="http://schemas.openxmlformats.org/officeDocument/2006/relationships/viewProps" Target="viewProps.xml"/><Relationship Id="rId16" Type="http://schemas.openxmlformats.org/officeDocument/2006/relationships/slide" Target="slides/slide15.xml"/><Relationship Id="rId37" Type="http://schemas.openxmlformats.org/officeDocument/2006/relationships/slide" Target="slides/slide36.xml"/><Relationship Id="rId58" Type="http://schemas.openxmlformats.org/officeDocument/2006/relationships/slide" Target="slides/slide57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44" Type="http://schemas.openxmlformats.org/officeDocument/2006/relationships/slide" Target="slides/slide143.xml"/><Relationship Id="rId90" Type="http://schemas.openxmlformats.org/officeDocument/2006/relationships/slide" Target="slides/slide89.xml"/><Relationship Id="rId165" Type="http://schemas.openxmlformats.org/officeDocument/2006/relationships/slide" Target="slides/slide164.xml"/><Relationship Id="rId186" Type="http://schemas.openxmlformats.org/officeDocument/2006/relationships/slide" Target="slides/slide185.xml"/><Relationship Id="rId27" Type="http://schemas.openxmlformats.org/officeDocument/2006/relationships/slide" Target="slides/slide26.xml"/><Relationship Id="rId48" Type="http://schemas.openxmlformats.org/officeDocument/2006/relationships/slide" Target="slides/slide47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34" Type="http://schemas.openxmlformats.org/officeDocument/2006/relationships/slide" Target="slides/slide133.xml"/><Relationship Id="rId80" Type="http://schemas.openxmlformats.org/officeDocument/2006/relationships/slide" Target="slides/slide79.xml"/><Relationship Id="rId155" Type="http://schemas.openxmlformats.org/officeDocument/2006/relationships/slide" Target="slides/slide154.xml"/><Relationship Id="rId176" Type="http://schemas.openxmlformats.org/officeDocument/2006/relationships/slide" Target="slides/slide175.xml"/><Relationship Id="rId197" Type="http://schemas.openxmlformats.org/officeDocument/2006/relationships/theme" Target="theme/theme1.xml"/><Relationship Id="rId17" Type="http://schemas.openxmlformats.org/officeDocument/2006/relationships/slide" Target="slides/slide16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24" Type="http://schemas.openxmlformats.org/officeDocument/2006/relationships/slide" Target="slides/slide123.xml"/><Relationship Id="rId70" Type="http://schemas.openxmlformats.org/officeDocument/2006/relationships/slide" Target="slides/slide69.xml"/><Relationship Id="rId91" Type="http://schemas.openxmlformats.org/officeDocument/2006/relationships/slide" Target="slides/slide90.xml"/><Relationship Id="rId145" Type="http://schemas.openxmlformats.org/officeDocument/2006/relationships/slide" Target="slides/slide144.xml"/><Relationship Id="rId166" Type="http://schemas.openxmlformats.org/officeDocument/2006/relationships/slide" Target="slides/slide165.xml"/><Relationship Id="rId187" Type="http://schemas.openxmlformats.org/officeDocument/2006/relationships/slide" Target="slides/slide186.xml"/><Relationship Id="rId1" Type="http://schemas.openxmlformats.org/officeDocument/2006/relationships/slideMaster" Target="slideMasters/slideMaster1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60" Type="http://schemas.openxmlformats.org/officeDocument/2006/relationships/slide" Target="slides/slide59.xml"/><Relationship Id="rId81" Type="http://schemas.openxmlformats.org/officeDocument/2006/relationships/slide" Target="slides/slide80.xml"/><Relationship Id="rId135" Type="http://schemas.openxmlformats.org/officeDocument/2006/relationships/slide" Target="slides/slide134.xml"/><Relationship Id="rId156" Type="http://schemas.openxmlformats.org/officeDocument/2006/relationships/slide" Target="slides/slide155.xml"/><Relationship Id="rId177" Type="http://schemas.openxmlformats.org/officeDocument/2006/relationships/slide" Target="slides/slide176.xml"/><Relationship Id="rId198" Type="http://schemas.openxmlformats.org/officeDocument/2006/relationships/tableStyles" Target="tableStyles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50" Type="http://schemas.openxmlformats.org/officeDocument/2006/relationships/slide" Target="slides/slide49.xml"/><Relationship Id="rId104" Type="http://schemas.openxmlformats.org/officeDocument/2006/relationships/slide" Target="slides/slide103.xml"/><Relationship Id="rId125" Type="http://schemas.openxmlformats.org/officeDocument/2006/relationships/slide" Target="slides/slide124.xml"/><Relationship Id="rId146" Type="http://schemas.openxmlformats.org/officeDocument/2006/relationships/slide" Target="slides/slide145.xml"/><Relationship Id="rId167" Type="http://schemas.openxmlformats.org/officeDocument/2006/relationships/slide" Target="slides/slide166.xml"/><Relationship Id="rId188" Type="http://schemas.openxmlformats.org/officeDocument/2006/relationships/slide" Target="slides/slide18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DF10838-239C-3A4D-9BB2-5B2BB0C393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5125196C-489B-764A-BD66-5E4FB70CBC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C2D806BA-ECEF-F447-BDF1-6386BD337F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76E9D-4852-7743-8043-294335E0F430}" type="datetimeFigureOut">
              <a:rPr lang="de-DE" smtClean="0"/>
              <a:t>08.08.2023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EA87E589-94D2-1C48-B9E2-23A0AFA9CD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DAF3DD5-6B63-144B-8511-5E5EF619F9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9E322-7AFE-E340-A6F7-97A727763DF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426567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28A3FA8-5A6B-C64D-BE88-BBBDD88E93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82498B89-3FA0-E14A-99A1-0DBF032723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9EE375D-9930-1849-93B6-7F5AB6976A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76E9D-4852-7743-8043-294335E0F430}" type="datetimeFigureOut">
              <a:rPr lang="de-DE" smtClean="0"/>
              <a:t>08.08.2023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7F0F4C8-351F-9048-9E93-8D2205A042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72E02C2F-6F76-454B-BC61-AFEA00C9A9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9E322-7AFE-E340-A6F7-97A727763DF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281991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F63769C-3B58-0149-9B6A-09C56D9867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7C53C479-C712-5343-805F-A62EBD61D9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940EFDB-42F7-3B4D-82C4-5DBAE3A81B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76E9D-4852-7743-8043-294335E0F430}" type="datetimeFigureOut">
              <a:rPr lang="de-DE" smtClean="0"/>
              <a:t>08.08.2023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E68C773E-4DE9-F543-A279-E0752A738D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3EA23BF-1966-1D4E-B7FD-FEF3E95BAD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9E322-7AFE-E340-A6F7-97A727763DF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349218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342EA84-361F-0740-8427-9F905C9595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A8000E9-EBDD-A64D-B30A-0CC32C0EDDD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1B490886-DB93-CF43-A5FB-E7BC10F2E9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B9DF01E8-38B3-E340-8311-F7E643C06D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76E9D-4852-7743-8043-294335E0F430}" type="datetimeFigureOut">
              <a:rPr lang="de-DE" smtClean="0"/>
              <a:t>08.08.2023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809927D1-AF68-584D-BFB6-7C192621E7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01722CD9-AA26-2A41-9509-C8C83C6CE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9E322-7AFE-E340-A6F7-97A727763DF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790060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4251750-14EC-134E-AF0F-73659F1DA8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045D891-7739-6B48-8656-8CC31718D7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33B7AB55-1164-7146-8558-035B161233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93B86796-92BB-B641-A891-DD670D3241D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D2749605-34D7-E44D-8383-D18C9D92831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5E41FFF4-267E-A546-95BC-47A8FD168A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76E9D-4852-7743-8043-294335E0F430}" type="datetimeFigureOut">
              <a:rPr lang="de-DE" smtClean="0"/>
              <a:t>08.08.2023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8E743B1A-BC7A-AB4E-BCEE-4C7911444A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7C75FAA6-6F71-B840-BBA3-67FACE607F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9E322-7AFE-E340-A6F7-97A727763DF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727494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9CB87CA-8A2B-EC41-B961-C90AA995FD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0AE59E64-8A5E-4B4D-93BA-44F96791D3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76E9D-4852-7743-8043-294335E0F430}" type="datetimeFigureOut">
              <a:rPr lang="de-DE" smtClean="0"/>
              <a:t>08.08.2023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E9D70ABE-8B47-004B-AD8E-42385832BB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3446CCA1-1D53-6346-9D85-17FA8D1175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9E322-7AFE-E340-A6F7-97A727763DF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620340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F74ABA88-2DC1-A840-A1C5-E80019B642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76E9D-4852-7743-8043-294335E0F430}" type="datetimeFigureOut">
              <a:rPr lang="de-DE" smtClean="0"/>
              <a:t>08.08.2023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F79F7C72-F56F-8340-A1CB-61DAAFFA5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61E33390-7080-2D43-8F3A-9696233D31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9E322-7AFE-E340-A6F7-97A727763DF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513374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AB89694-86BC-884D-996D-72BEB5A732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8182475E-8F4E-2142-9922-D1923276EF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6393FC0D-8983-2E45-B15D-EF776B15F9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31A40AAB-2569-ED4D-9A54-EF36ABE580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76E9D-4852-7743-8043-294335E0F430}" type="datetimeFigureOut">
              <a:rPr lang="de-DE" smtClean="0"/>
              <a:t>08.08.2023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14C23B93-AA68-FA42-B394-38E17381AE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CB6C3E2E-7B12-2D4A-9671-6E93C8319D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9E322-7AFE-E340-A6F7-97A727763DF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372934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0344D9E-4308-F74E-A5FD-8E9787ABDE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C3738596-850C-994B-B8C9-2D8E6AEE365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F9BE33CB-CDC9-D142-B125-A602A3F4DF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EB3E2B3E-86E4-F041-816F-5337392B57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76E9D-4852-7743-8043-294335E0F430}" type="datetimeFigureOut">
              <a:rPr lang="de-DE" smtClean="0"/>
              <a:t>08.08.2023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8173316F-F58A-3147-AA03-5F78487A7E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FF1A036B-4793-B145-9A0B-79FA6CFA26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9E322-7AFE-E340-A6F7-97A727763DF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644140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19493DA-A683-A344-97DA-4084AF1B11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DA822977-08FA-4340-AACF-9C697CEC00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C9D72003-3E54-E247-87FF-A0BB18FD06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76E9D-4852-7743-8043-294335E0F430}" type="datetimeFigureOut">
              <a:rPr lang="de-DE" smtClean="0"/>
              <a:t>08.08.2023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12C7514-7AEA-744A-8B61-2AFCDC6AB3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53512CB-0CDD-6340-B65C-10D3341C12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9E322-7AFE-E340-A6F7-97A727763DF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819658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3A9EAC61-C41C-224E-8D9A-53624BACCC5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C0523DDD-B32A-FD4E-8BEC-0D9764C8DE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998A69C-D209-9C41-A8A4-8021C84695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76E9D-4852-7743-8043-294335E0F430}" type="datetimeFigureOut">
              <a:rPr lang="de-DE" smtClean="0"/>
              <a:t>08.08.2023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8E10B0EC-38EC-5F40-9A2F-AF54F81B12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7FBD99D8-23F1-EE44-A7DE-167D565B41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9E322-7AFE-E340-A6F7-97A727763DF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100221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BB9B67EB-2948-8646-B058-10443A165F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209E44ED-25AA-7649-A62F-B9B5BF372F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403D3F36-02D3-C648-80C4-C6E695C5122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F76E9D-4852-7743-8043-294335E0F430}" type="datetimeFigureOut">
              <a:rPr lang="de-DE" smtClean="0"/>
              <a:t>08.08.2023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E1273814-F4AA-054A-81C7-662934616C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8D3D95AD-0DBA-E449-8D18-551614CEB13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E9E322-7AFE-E340-A6F7-97A727763DF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941929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7" Type="http://schemas.openxmlformats.org/officeDocument/2006/relationships/image" Target="../media/image1.pn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tiff"/><Relationship Id="rId5" Type="http://schemas.openxmlformats.org/officeDocument/2006/relationships/image" Target="../media/image2.tiff"/><Relationship Id="rId4" Type="http://schemas.openxmlformats.org/officeDocument/2006/relationships/slide" Target="slide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7" Type="http://schemas.openxmlformats.org/officeDocument/2006/relationships/image" Target="../media/image3.tiff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0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slide" Target="slide117.xml"/><Relationship Id="rId5" Type="http://schemas.openxmlformats.org/officeDocument/2006/relationships/slide" Target="slide114.xml"/><Relationship Id="rId4" Type="http://schemas.openxmlformats.org/officeDocument/2006/relationships/slide" Target="slide12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7" Type="http://schemas.openxmlformats.org/officeDocument/2006/relationships/image" Target="../media/image1.pn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tiff"/><Relationship Id="rId5" Type="http://schemas.openxmlformats.org/officeDocument/2006/relationships/image" Target="../media/image2.tiff"/><Relationship Id="rId4" Type="http://schemas.openxmlformats.org/officeDocument/2006/relationships/slide" Target="slide1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7" Type="http://schemas.openxmlformats.org/officeDocument/2006/relationships/image" Target="../media/image1.pn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tiff"/><Relationship Id="rId5" Type="http://schemas.openxmlformats.org/officeDocument/2006/relationships/image" Target="../media/image2.tiff"/><Relationship Id="rId4" Type="http://schemas.openxmlformats.org/officeDocument/2006/relationships/slide" Target="slide10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slide" Target="slide117.xml"/><Relationship Id="rId5" Type="http://schemas.openxmlformats.org/officeDocument/2006/relationships/slide" Target="slide114.xml"/><Relationship Id="rId4" Type="http://schemas.openxmlformats.org/officeDocument/2006/relationships/slide" Target="slide120.xml"/><Relationship Id="rId9" Type="http://schemas.openxmlformats.org/officeDocument/2006/relationships/image" Target="../media/image3.tif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7" Type="http://schemas.openxmlformats.org/officeDocument/2006/relationships/image" Target="../media/image1.pn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tiff"/><Relationship Id="rId5" Type="http://schemas.openxmlformats.org/officeDocument/2006/relationships/image" Target="../media/image2.tiff"/><Relationship Id="rId4" Type="http://schemas.openxmlformats.org/officeDocument/2006/relationships/slide" Target="slide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7" Type="http://schemas.openxmlformats.org/officeDocument/2006/relationships/image" Target="../media/image1.pn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tiff"/><Relationship Id="rId5" Type="http://schemas.openxmlformats.org/officeDocument/2006/relationships/image" Target="../media/image2.tiff"/><Relationship Id="rId4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slide" Target="slide117.xml"/><Relationship Id="rId5" Type="http://schemas.openxmlformats.org/officeDocument/2006/relationships/slide" Target="slide114.xml"/><Relationship Id="rId10" Type="http://schemas.openxmlformats.org/officeDocument/2006/relationships/image" Target="../media/image1.png"/><Relationship Id="rId4" Type="http://schemas.openxmlformats.org/officeDocument/2006/relationships/slide" Target="slide120.xml"/><Relationship Id="rId9" Type="http://schemas.openxmlformats.org/officeDocument/2006/relationships/image" Target="../media/image3.tif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7" Type="http://schemas.openxmlformats.org/officeDocument/2006/relationships/image" Target="../media/image1.png"/><Relationship Id="rId2" Type="http://schemas.openxmlformats.org/officeDocument/2006/relationships/slide" Target="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tiff"/><Relationship Id="rId5" Type="http://schemas.openxmlformats.org/officeDocument/2006/relationships/image" Target="../media/image2.tiff"/><Relationship Id="rId4" Type="http://schemas.openxmlformats.org/officeDocument/2006/relationships/slide" Target="slide1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7" Type="http://schemas.openxmlformats.org/officeDocument/2006/relationships/image" Target="../media/image3.tiff"/><Relationship Id="rId2" Type="http://schemas.openxmlformats.org/officeDocument/2006/relationships/slide" Target="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3.tiff"/><Relationship Id="rId5" Type="http://schemas.openxmlformats.org/officeDocument/2006/relationships/image" Target="../media/image2.tiff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7" Type="http://schemas.openxmlformats.org/officeDocument/2006/relationships/image" Target="../media/image1.png"/><Relationship Id="rId2" Type="http://schemas.openxmlformats.org/officeDocument/2006/relationships/slide" Target="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tiff"/><Relationship Id="rId5" Type="http://schemas.openxmlformats.org/officeDocument/2006/relationships/image" Target="../media/image2.tiff"/><Relationship Id="rId4" Type="http://schemas.openxmlformats.org/officeDocument/2006/relationships/slide" Target="slide1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7" Type="http://schemas.openxmlformats.org/officeDocument/2006/relationships/image" Target="../media/image3.tiff"/><Relationship Id="rId2" Type="http://schemas.openxmlformats.org/officeDocument/2006/relationships/slide" Target="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3.tiff"/><Relationship Id="rId5" Type="http://schemas.openxmlformats.org/officeDocument/2006/relationships/image" Target="../media/image2.tiff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7" Type="http://schemas.openxmlformats.org/officeDocument/2006/relationships/image" Target="../media/image3.tiff"/><Relationship Id="rId2" Type="http://schemas.openxmlformats.org/officeDocument/2006/relationships/slide" Target="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3.tiff"/><Relationship Id="rId5" Type="http://schemas.openxmlformats.org/officeDocument/2006/relationships/image" Target="../media/image2.tiff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7" Type="http://schemas.openxmlformats.org/officeDocument/2006/relationships/image" Target="../media/image3.tiff"/><Relationship Id="rId2" Type="http://schemas.openxmlformats.org/officeDocument/2006/relationships/slide" Target="slide2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28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slide" Target="slide100.xml"/><Relationship Id="rId5" Type="http://schemas.openxmlformats.org/officeDocument/2006/relationships/slide" Target="slide97.xml"/><Relationship Id="rId4" Type="http://schemas.openxmlformats.org/officeDocument/2006/relationships/slide" Target="slide94.xml"/><Relationship Id="rId9" Type="http://schemas.openxmlformats.org/officeDocument/2006/relationships/image" Target="../media/image3.tif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7" Type="http://schemas.openxmlformats.org/officeDocument/2006/relationships/image" Target="../media/image3.tiff"/><Relationship Id="rId2" Type="http://schemas.openxmlformats.org/officeDocument/2006/relationships/slide" Target="slide2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28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slide" Target="slide100.xml"/><Relationship Id="rId5" Type="http://schemas.openxmlformats.org/officeDocument/2006/relationships/slide" Target="slide97.xml"/><Relationship Id="rId4" Type="http://schemas.openxmlformats.org/officeDocument/2006/relationships/slide" Target="slide94.xml"/><Relationship Id="rId9" Type="http://schemas.openxmlformats.org/officeDocument/2006/relationships/image" Target="../media/image3.tif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7" Type="http://schemas.openxmlformats.org/officeDocument/2006/relationships/image" Target="../media/image3.tiff"/><Relationship Id="rId2" Type="http://schemas.openxmlformats.org/officeDocument/2006/relationships/slide" Target="slide2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28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slide" Target="slide100.xml"/><Relationship Id="rId5" Type="http://schemas.openxmlformats.org/officeDocument/2006/relationships/slide" Target="slide97.xml"/><Relationship Id="rId10" Type="http://schemas.openxmlformats.org/officeDocument/2006/relationships/image" Target="../media/image3.tiff"/><Relationship Id="rId4" Type="http://schemas.openxmlformats.org/officeDocument/2006/relationships/slide" Target="slide94.xml"/><Relationship Id="rId9" Type="http://schemas.openxmlformats.org/officeDocument/2006/relationships/image" Target="../media/image2.tif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31.xml"/><Relationship Id="rId7" Type="http://schemas.openxmlformats.org/officeDocument/2006/relationships/image" Target="../media/image3.tiff"/><Relationship Id="rId2" Type="http://schemas.openxmlformats.org/officeDocument/2006/relationships/slide" Target="slide3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34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slide" Target="slide16.xml"/><Relationship Id="rId5" Type="http://schemas.openxmlformats.org/officeDocument/2006/relationships/slide" Target="slide19.xml"/><Relationship Id="rId4" Type="http://schemas.openxmlformats.org/officeDocument/2006/relationships/slide" Target="slide13.xml"/><Relationship Id="rId9" Type="http://schemas.openxmlformats.org/officeDocument/2006/relationships/image" Target="../media/image3.tif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31.xml"/><Relationship Id="rId7" Type="http://schemas.openxmlformats.org/officeDocument/2006/relationships/image" Target="../media/image3.tiff"/><Relationship Id="rId2" Type="http://schemas.openxmlformats.org/officeDocument/2006/relationships/slide" Target="slide3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34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slide" Target="slide16.xml"/><Relationship Id="rId5" Type="http://schemas.openxmlformats.org/officeDocument/2006/relationships/slide" Target="slide19.xml"/><Relationship Id="rId4" Type="http://schemas.openxmlformats.org/officeDocument/2006/relationships/slide" Target="slide13.xml"/><Relationship Id="rId9" Type="http://schemas.openxmlformats.org/officeDocument/2006/relationships/image" Target="../media/image3.tif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31.xml"/><Relationship Id="rId7" Type="http://schemas.openxmlformats.org/officeDocument/2006/relationships/image" Target="../media/image3.tiff"/><Relationship Id="rId2" Type="http://schemas.openxmlformats.org/officeDocument/2006/relationships/slide" Target="slide3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34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slide" Target="slide16.xml"/><Relationship Id="rId5" Type="http://schemas.openxmlformats.org/officeDocument/2006/relationships/slide" Target="slide19.xml"/><Relationship Id="rId10" Type="http://schemas.openxmlformats.org/officeDocument/2006/relationships/image" Target="../media/image3.tiff"/><Relationship Id="rId4" Type="http://schemas.openxmlformats.org/officeDocument/2006/relationships/slide" Target="slide13.xml"/><Relationship Id="rId9" Type="http://schemas.openxmlformats.org/officeDocument/2006/relationships/image" Target="../media/image2.tif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" Target="slide40.xml"/><Relationship Id="rId7" Type="http://schemas.openxmlformats.org/officeDocument/2006/relationships/image" Target="../media/image3.tiff"/><Relationship Id="rId2" Type="http://schemas.openxmlformats.org/officeDocument/2006/relationships/slide" Target="slide4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43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slide" Target="slide10.xml"/><Relationship Id="rId5" Type="http://schemas.openxmlformats.org/officeDocument/2006/relationships/slide" Target="slide7.xml"/><Relationship Id="rId4" Type="http://schemas.openxmlformats.org/officeDocument/2006/relationships/slide" Target="slide4.xml"/><Relationship Id="rId9" Type="http://schemas.openxmlformats.org/officeDocument/2006/relationships/image" Target="../media/image3.tif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" Target="slide40.xml"/><Relationship Id="rId7" Type="http://schemas.openxmlformats.org/officeDocument/2006/relationships/image" Target="../media/image3.tiff"/><Relationship Id="rId2" Type="http://schemas.openxmlformats.org/officeDocument/2006/relationships/slide" Target="slide4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4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slide" Target="slide10.xml"/><Relationship Id="rId5" Type="http://schemas.openxmlformats.org/officeDocument/2006/relationships/slide" Target="slide7.xml"/><Relationship Id="rId4" Type="http://schemas.openxmlformats.org/officeDocument/2006/relationships/slide" Target="slide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" Target="slide40.xml"/><Relationship Id="rId7" Type="http://schemas.openxmlformats.org/officeDocument/2006/relationships/image" Target="../media/image3.tiff"/><Relationship Id="rId2" Type="http://schemas.openxmlformats.org/officeDocument/2006/relationships/slide" Target="slide4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43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slide" Target="slide10.xml"/><Relationship Id="rId5" Type="http://schemas.openxmlformats.org/officeDocument/2006/relationships/slide" Target="slide7.xml"/><Relationship Id="rId10" Type="http://schemas.openxmlformats.org/officeDocument/2006/relationships/image" Target="../media/image3.tiff"/><Relationship Id="rId4" Type="http://schemas.openxmlformats.org/officeDocument/2006/relationships/slide" Target="slide4.xml"/><Relationship Id="rId9" Type="http://schemas.openxmlformats.org/officeDocument/2006/relationships/image" Target="../media/image2.tif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" Target="slide52.xml"/><Relationship Id="rId7" Type="http://schemas.openxmlformats.org/officeDocument/2006/relationships/image" Target="../media/image3.tiff"/><Relationship Id="rId2" Type="http://schemas.openxmlformats.org/officeDocument/2006/relationships/slide" Target="slide4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55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slide" Target="slide91.xml"/><Relationship Id="rId5" Type="http://schemas.openxmlformats.org/officeDocument/2006/relationships/slide" Target="slide88.xml"/><Relationship Id="rId4" Type="http://schemas.openxmlformats.org/officeDocument/2006/relationships/slide" Target="slide85.xml"/><Relationship Id="rId9" Type="http://schemas.openxmlformats.org/officeDocument/2006/relationships/image" Target="../media/image3.tif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slide" Target="slide52.xml"/><Relationship Id="rId7" Type="http://schemas.openxmlformats.org/officeDocument/2006/relationships/image" Target="../media/image3.tiff"/><Relationship Id="rId2" Type="http://schemas.openxmlformats.org/officeDocument/2006/relationships/slide" Target="slide4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55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slide" Target="slide91.xml"/><Relationship Id="rId5" Type="http://schemas.openxmlformats.org/officeDocument/2006/relationships/slide" Target="slide88.xml"/><Relationship Id="rId4" Type="http://schemas.openxmlformats.org/officeDocument/2006/relationships/slide" Target="slide85.xml"/><Relationship Id="rId9" Type="http://schemas.openxmlformats.org/officeDocument/2006/relationships/image" Target="../media/image3.tiff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slide" Target="slide52.xml"/><Relationship Id="rId7" Type="http://schemas.openxmlformats.org/officeDocument/2006/relationships/image" Target="../media/image3.tiff"/><Relationship Id="rId2" Type="http://schemas.openxmlformats.org/officeDocument/2006/relationships/slide" Target="slide4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55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slide" Target="slide91.xml"/><Relationship Id="rId5" Type="http://schemas.openxmlformats.org/officeDocument/2006/relationships/slide" Target="slide88.xml"/><Relationship Id="rId10" Type="http://schemas.openxmlformats.org/officeDocument/2006/relationships/image" Target="../media/image3.tiff"/><Relationship Id="rId4" Type="http://schemas.openxmlformats.org/officeDocument/2006/relationships/slide" Target="slide85.xml"/><Relationship Id="rId9" Type="http://schemas.openxmlformats.org/officeDocument/2006/relationships/image" Target="../media/image2.tiff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slide" Target="slide61.xml"/><Relationship Id="rId7" Type="http://schemas.openxmlformats.org/officeDocument/2006/relationships/image" Target="../media/image3.tiff"/><Relationship Id="rId2" Type="http://schemas.openxmlformats.org/officeDocument/2006/relationships/slide" Target="slide5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64.xml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slide" Target="slide43.xml"/><Relationship Id="rId5" Type="http://schemas.openxmlformats.org/officeDocument/2006/relationships/slide" Target="slide40.xml"/><Relationship Id="rId4" Type="http://schemas.openxmlformats.org/officeDocument/2006/relationships/slide" Target="slide46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slide" Target="slide61.xml"/><Relationship Id="rId7" Type="http://schemas.openxmlformats.org/officeDocument/2006/relationships/image" Target="../media/image3.tiff"/><Relationship Id="rId2" Type="http://schemas.openxmlformats.org/officeDocument/2006/relationships/slide" Target="slide5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64.xml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slide" Target="slide43.xml"/><Relationship Id="rId5" Type="http://schemas.openxmlformats.org/officeDocument/2006/relationships/slide" Target="slide40.xml"/><Relationship Id="rId4" Type="http://schemas.openxmlformats.org/officeDocument/2006/relationships/slide" Target="slide46.xml"/><Relationship Id="rId9" Type="http://schemas.openxmlformats.org/officeDocument/2006/relationships/image" Target="../media/image3.tiff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slide" Target="slide61.xml"/><Relationship Id="rId7" Type="http://schemas.openxmlformats.org/officeDocument/2006/relationships/image" Target="../media/image3.tiff"/><Relationship Id="rId2" Type="http://schemas.openxmlformats.org/officeDocument/2006/relationships/slide" Target="slide5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64.xml"/></Relationships>
</file>

<file path=ppt/slides/_rels/slide6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slide" Target="slide43.xml"/><Relationship Id="rId5" Type="http://schemas.openxmlformats.org/officeDocument/2006/relationships/slide" Target="slide40.xml"/><Relationship Id="rId10" Type="http://schemas.openxmlformats.org/officeDocument/2006/relationships/image" Target="../media/image3.tiff"/><Relationship Id="rId4" Type="http://schemas.openxmlformats.org/officeDocument/2006/relationships/slide" Target="slide46.xml"/><Relationship Id="rId9" Type="http://schemas.openxmlformats.org/officeDocument/2006/relationships/image" Target="../media/image2.tiff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slide" Target="slide70.xml"/><Relationship Id="rId7" Type="http://schemas.openxmlformats.org/officeDocument/2006/relationships/image" Target="../media/image3.tiff"/><Relationship Id="rId2" Type="http://schemas.openxmlformats.org/officeDocument/2006/relationships/slide" Target="slide6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73.xml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slide" Target="slide153.xml"/><Relationship Id="rId5" Type="http://schemas.openxmlformats.org/officeDocument/2006/relationships/slide" Target="slide150.xml"/><Relationship Id="rId4" Type="http://schemas.openxmlformats.org/officeDocument/2006/relationships/slide" Target="slide156.xml"/><Relationship Id="rId9" Type="http://schemas.openxmlformats.org/officeDocument/2006/relationships/image" Target="../media/image3.tiff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slide" Target="slide70.xml"/><Relationship Id="rId7" Type="http://schemas.openxmlformats.org/officeDocument/2006/relationships/image" Target="../media/image3.tiff"/><Relationship Id="rId2" Type="http://schemas.openxmlformats.org/officeDocument/2006/relationships/slide" Target="slide6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73.xml"/></Relationships>
</file>

<file path=ppt/slides/_rels/slide7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slide" Target="slide153.xml"/><Relationship Id="rId5" Type="http://schemas.openxmlformats.org/officeDocument/2006/relationships/slide" Target="slide150.xml"/><Relationship Id="rId4" Type="http://schemas.openxmlformats.org/officeDocument/2006/relationships/slide" Target="slide156.xml"/><Relationship Id="rId9" Type="http://schemas.openxmlformats.org/officeDocument/2006/relationships/image" Target="../media/image3.tiff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slide" Target="slide70.xml"/><Relationship Id="rId7" Type="http://schemas.openxmlformats.org/officeDocument/2006/relationships/image" Target="../media/image3.tiff"/><Relationship Id="rId2" Type="http://schemas.openxmlformats.org/officeDocument/2006/relationships/slide" Target="slide6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73.xml"/></Relationships>
</file>

<file path=ppt/slides/_rels/slide7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6" Type="http://schemas.openxmlformats.org/officeDocument/2006/relationships/slide" Target="slide153.xml"/><Relationship Id="rId5" Type="http://schemas.openxmlformats.org/officeDocument/2006/relationships/slide" Target="slide150.xml"/><Relationship Id="rId10" Type="http://schemas.openxmlformats.org/officeDocument/2006/relationships/image" Target="../media/image3.tiff"/><Relationship Id="rId4" Type="http://schemas.openxmlformats.org/officeDocument/2006/relationships/slide" Target="slide156.xml"/><Relationship Id="rId9" Type="http://schemas.openxmlformats.org/officeDocument/2006/relationships/image" Target="../media/image2.tiff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slide" Target="slide79.xml"/><Relationship Id="rId7" Type="http://schemas.openxmlformats.org/officeDocument/2006/relationships/image" Target="../media/image3.tiff"/><Relationship Id="rId2" Type="http://schemas.openxmlformats.org/officeDocument/2006/relationships/slide" Target="slide7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82.xml"/></Relationships>
</file>

<file path=ppt/slides/_rels/slide7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6" Type="http://schemas.openxmlformats.org/officeDocument/2006/relationships/slide" Target="slide64.xml"/><Relationship Id="rId5" Type="http://schemas.openxmlformats.org/officeDocument/2006/relationships/slide" Target="slide61.xml"/><Relationship Id="rId4" Type="http://schemas.openxmlformats.org/officeDocument/2006/relationships/slide" Target="slide58.xml"/><Relationship Id="rId9" Type="http://schemas.openxmlformats.org/officeDocument/2006/relationships/image" Target="../media/image3.tiff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slide" Target="slide79.xml"/><Relationship Id="rId7" Type="http://schemas.openxmlformats.org/officeDocument/2006/relationships/image" Target="../media/image3.tiff"/><Relationship Id="rId2" Type="http://schemas.openxmlformats.org/officeDocument/2006/relationships/slide" Target="slide7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82.xml"/></Relationships>
</file>

<file path=ppt/slides/_rels/slide7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6" Type="http://schemas.openxmlformats.org/officeDocument/2006/relationships/slide" Target="slide64.xml"/><Relationship Id="rId5" Type="http://schemas.openxmlformats.org/officeDocument/2006/relationships/slide" Target="slide61.xml"/><Relationship Id="rId4" Type="http://schemas.openxmlformats.org/officeDocument/2006/relationships/slide" Target="slide58.xml"/><Relationship Id="rId9" Type="http://schemas.openxmlformats.org/officeDocument/2006/relationships/image" Target="../media/image3.tiff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slide" Target="slide79.xml"/><Relationship Id="rId7" Type="http://schemas.openxmlformats.org/officeDocument/2006/relationships/image" Target="../media/image3.tiff"/><Relationship Id="rId2" Type="http://schemas.openxmlformats.org/officeDocument/2006/relationships/slide" Target="slide7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82.xml"/></Relationships>
</file>

<file path=ppt/slides/_rels/slide8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slide" Target="slide64.xml"/><Relationship Id="rId5" Type="http://schemas.openxmlformats.org/officeDocument/2006/relationships/slide" Target="slide61.xml"/><Relationship Id="rId10" Type="http://schemas.openxmlformats.org/officeDocument/2006/relationships/image" Target="../media/image3.tiff"/><Relationship Id="rId4" Type="http://schemas.openxmlformats.org/officeDocument/2006/relationships/slide" Target="slide58.xml"/><Relationship Id="rId9" Type="http://schemas.openxmlformats.org/officeDocument/2006/relationships/image" Target="../media/image2.tiff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slide" Target="slide88.xml"/><Relationship Id="rId7" Type="http://schemas.openxmlformats.org/officeDocument/2006/relationships/image" Target="../media/image3.tiff"/><Relationship Id="rId2" Type="http://schemas.openxmlformats.org/officeDocument/2006/relationships/slide" Target="slide8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91.xml"/></Relationships>
</file>

<file path=ppt/slides/_rels/slide8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slide" Target="slide162.xml"/><Relationship Id="rId5" Type="http://schemas.openxmlformats.org/officeDocument/2006/relationships/slide" Target="slide165.xml"/><Relationship Id="rId4" Type="http://schemas.openxmlformats.org/officeDocument/2006/relationships/slide" Target="slide159.xml"/><Relationship Id="rId9" Type="http://schemas.openxmlformats.org/officeDocument/2006/relationships/image" Target="../media/image3.tiff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slide" Target="slide88.xml"/><Relationship Id="rId7" Type="http://schemas.openxmlformats.org/officeDocument/2006/relationships/image" Target="../media/image3.tiff"/><Relationship Id="rId2" Type="http://schemas.openxmlformats.org/officeDocument/2006/relationships/slide" Target="slide8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91.xml"/></Relationships>
</file>

<file path=ppt/slides/_rels/slide8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6" Type="http://schemas.openxmlformats.org/officeDocument/2006/relationships/slide" Target="slide162.xml"/><Relationship Id="rId5" Type="http://schemas.openxmlformats.org/officeDocument/2006/relationships/slide" Target="slide165.xml"/><Relationship Id="rId4" Type="http://schemas.openxmlformats.org/officeDocument/2006/relationships/slide" Target="slide159.xml"/><Relationship Id="rId9" Type="http://schemas.openxmlformats.org/officeDocument/2006/relationships/image" Target="../media/image3.tiff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slide" Target="slide88.xml"/><Relationship Id="rId7" Type="http://schemas.openxmlformats.org/officeDocument/2006/relationships/image" Target="../media/image3.tiff"/><Relationship Id="rId2" Type="http://schemas.openxmlformats.org/officeDocument/2006/relationships/slide" Target="slide8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91.xml"/></Relationships>
</file>

<file path=ppt/slides/_rels/slide9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6" Type="http://schemas.openxmlformats.org/officeDocument/2006/relationships/slide" Target="slide162.xml"/><Relationship Id="rId5" Type="http://schemas.openxmlformats.org/officeDocument/2006/relationships/slide" Target="slide165.xml"/><Relationship Id="rId10" Type="http://schemas.openxmlformats.org/officeDocument/2006/relationships/image" Target="../media/image3.tiff"/><Relationship Id="rId4" Type="http://schemas.openxmlformats.org/officeDocument/2006/relationships/slide" Target="slide159.xml"/><Relationship Id="rId9" Type="http://schemas.openxmlformats.org/officeDocument/2006/relationships/image" Target="../media/image2.tiff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slide" Target="slide97.xml"/><Relationship Id="rId7" Type="http://schemas.openxmlformats.org/officeDocument/2006/relationships/image" Target="../media/image3.tiff"/><Relationship Id="rId2" Type="http://schemas.openxmlformats.org/officeDocument/2006/relationships/slide" Target="slide9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00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3.tiff"/><Relationship Id="rId5" Type="http://schemas.openxmlformats.org/officeDocument/2006/relationships/image" Target="../media/image2.tiff"/><Relationship Id="rId4" Type="http://schemas.openxmlformats.org/officeDocument/2006/relationships/image" Target="../media/image4.png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slide" Target="slide97.xml"/><Relationship Id="rId7" Type="http://schemas.openxmlformats.org/officeDocument/2006/relationships/image" Target="../media/image3.tiff"/><Relationship Id="rId2" Type="http://schemas.openxmlformats.org/officeDocument/2006/relationships/slide" Target="slide9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00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3.tiff"/><Relationship Id="rId5" Type="http://schemas.openxmlformats.org/officeDocument/2006/relationships/image" Target="../media/image2.tiff"/><Relationship Id="rId4" Type="http://schemas.openxmlformats.org/officeDocument/2006/relationships/image" Target="../media/image4.png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slide" Target="slide97.xml"/><Relationship Id="rId7" Type="http://schemas.openxmlformats.org/officeDocument/2006/relationships/image" Target="../media/image3.tiff"/><Relationship Id="rId2" Type="http://schemas.openxmlformats.org/officeDocument/2006/relationships/slide" Target="slide9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00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slide" Target="slide111.xml"/><Relationship Id="rId7" Type="http://schemas.openxmlformats.org/officeDocument/2006/relationships/image" Target="../media/image3.tiff"/><Relationship Id="rId2" Type="http://schemas.openxmlformats.org/officeDocument/2006/relationships/slide" Target="slide10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08.xml"/></Relationships>
</file>

<file path=ppt/slides/_rels/slide10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slide" Target="slide82.xml"/><Relationship Id="rId5" Type="http://schemas.openxmlformats.org/officeDocument/2006/relationships/slide" Target="slide79.xml"/><Relationship Id="rId4" Type="http://schemas.openxmlformats.org/officeDocument/2006/relationships/slide" Target="slide76.xml"/><Relationship Id="rId9" Type="http://schemas.openxmlformats.org/officeDocument/2006/relationships/image" Target="../media/image3.tiff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slide" Target="slide111.xml"/><Relationship Id="rId7" Type="http://schemas.openxmlformats.org/officeDocument/2006/relationships/image" Target="../media/image3.tiff"/><Relationship Id="rId2" Type="http://schemas.openxmlformats.org/officeDocument/2006/relationships/slide" Target="slide10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08.xml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slide" Target="slide111.xml"/><Relationship Id="rId7" Type="http://schemas.openxmlformats.org/officeDocument/2006/relationships/image" Target="../media/image3.tiff"/><Relationship Id="rId2" Type="http://schemas.openxmlformats.org/officeDocument/2006/relationships/slide" Target="slide10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08.xml"/></Relationships>
</file>

<file path=ppt/slides/_rels/slide10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slide" Target="slide82.xml"/><Relationship Id="rId5" Type="http://schemas.openxmlformats.org/officeDocument/2006/relationships/slide" Target="slide79.xml"/><Relationship Id="rId4" Type="http://schemas.openxmlformats.org/officeDocument/2006/relationships/slide" Target="slide76.xml"/><Relationship Id="rId9" Type="http://schemas.openxmlformats.org/officeDocument/2006/relationships/image" Target="../media/image3.tiff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slide" Target="slide111.xml"/><Relationship Id="rId7" Type="http://schemas.openxmlformats.org/officeDocument/2006/relationships/image" Target="../media/image3.tiff"/><Relationship Id="rId2" Type="http://schemas.openxmlformats.org/officeDocument/2006/relationships/slide" Target="slide10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08.xml"/></Relationships>
</file>

<file path=ppt/slides/_rels/slide1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6" Type="http://schemas.openxmlformats.org/officeDocument/2006/relationships/slide" Target="slide82.xml"/><Relationship Id="rId5" Type="http://schemas.openxmlformats.org/officeDocument/2006/relationships/slide" Target="slide79.xml"/><Relationship Id="rId10" Type="http://schemas.openxmlformats.org/officeDocument/2006/relationships/image" Target="../media/image3.tiff"/><Relationship Id="rId4" Type="http://schemas.openxmlformats.org/officeDocument/2006/relationships/slide" Target="slide76.xml"/><Relationship Id="rId9" Type="http://schemas.openxmlformats.org/officeDocument/2006/relationships/image" Target="../media/image2.tiff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slide" Target="slide114.xml"/><Relationship Id="rId7" Type="http://schemas.openxmlformats.org/officeDocument/2006/relationships/image" Target="../media/image3.tiff"/><Relationship Id="rId2" Type="http://schemas.openxmlformats.org/officeDocument/2006/relationships/slide" Target="slide1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17.xml"/></Relationships>
</file>

<file path=ppt/slides/_rels/slide1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tiff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4.png"/><Relationship Id="rId5" Type="http://schemas.openxmlformats.org/officeDocument/2006/relationships/slide" Target="slide138.xml"/><Relationship Id="rId4" Type="http://schemas.openxmlformats.org/officeDocument/2006/relationships/slide" Target="slide132.xml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slide" Target="slide114.xml"/><Relationship Id="rId7" Type="http://schemas.openxmlformats.org/officeDocument/2006/relationships/image" Target="../media/image3.tiff"/><Relationship Id="rId2" Type="http://schemas.openxmlformats.org/officeDocument/2006/relationships/slide" Target="slide1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17.xml"/></Relationships>
</file>

<file path=ppt/slides/_rels/slide1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slide" Target="slide135.xml"/><Relationship Id="rId5" Type="http://schemas.openxmlformats.org/officeDocument/2006/relationships/slide" Target="slide138.xml"/><Relationship Id="rId4" Type="http://schemas.openxmlformats.org/officeDocument/2006/relationships/slide" Target="slide132.xml"/><Relationship Id="rId9" Type="http://schemas.openxmlformats.org/officeDocument/2006/relationships/image" Target="../media/image3.tiff"/></Relationships>
</file>

<file path=ppt/slides/_rels/slide1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19.xml.rels><?xml version="1.0" encoding="UTF-8" standalone="yes"?>
<Relationships xmlns="http://schemas.openxmlformats.org/package/2006/relationships"><Relationship Id="rId3" Type="http://schemas.openxmlformats.org/officeDocument/2006/relationships/slide" Target="slide114.xml"/><Relationship Id="rId7" Type="http://schemas.openxmlformats.org/officeDocument/2006/relationships/image" Target="../media/image3.tiff"/><Relationship Id="rId2" Type="http://schemas.openxmlformats.org/officeDocument/2006/relationships/slide" Target="slide1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17.xml"/></Relationships>
</file>

<file path=ppt/slides/_rels/slide1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slide" Target="slide135.xml"/><Relationship Id="rId5" Type="http://schemas.openxmlformats.org/officeDocument/2006/relationships/slide" Target="slide138.xml"/><Relationship Id="rId10" Type="http://schemas.openxmlformats.org/officeDocument/2006/relationships/image" Target="../media/image3.tiff"/><Relationship Id="rId4" Type="http://schemas.openxmlformats.org/officeDocument/2006/relationships/slide" Target="slide132.xml"/><Relationship Id="rId9" Type="http://schemas.openxmlformats.org/officeDocument/2006/relationships/image" Target="../media/image2.tiff"/></Relationships>
</file>

<file path=ppt/slides/_rels/slide1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122.xml.rels><?xml version="1.0" encoding="UTF-8" standalone="yes"?>
<Relationships xmlns="http://schemas.openxmlformats.org/package/2006/relationships"><Relationship Id="rId3" Type="http://schemas.openxmlformats.org/officeDocument/2006/relationships/slide" Target="slide123.xml"/><Relationship Id="rId7" Type="http://schemas.openxmlformats.org/officeDocument/2006/relationships/image" Target="../media/image3.tiff"/><Relationship Id="rId2" Type="http://schemas.openxmlformats.org/officeDocument/2006/relationships/slide" Target="slide12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26.xml"/></Relationships>
</file>

<file path=ppt/slides/_rels/slide1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slide" Target="slide82.xml"/><Relationship Id="rId5" Type="http://schemas.openxmlformats.org/officeDocument/2006/relationships/slide" Target="slide79.xml"/><Relationship Id="rId4" Type="http://schemas.openxmlformats.org/officeDocument/2006/relationships/slide" Target="slide76.xml"/><Relationship Id="rId9" Type="http://schemas.openxmlformats.org/officeDocument/2006/relationships/image" Target="../media/image3.tiff"/></Relationships>
</file>

<file path=ppt/slides/_rels/slide1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125.xml.rels><?xml version="1.0" encoding="UTF-8" standalone="yes"?>
<Relationships xmlns="http://schemas.openxmlformats.org/package/2006/relationships"><Relationship Id="rId3" Type="http://schemas.openxmlformats.org/officeDocument/2006/relationships/slide" Target="slide123.xml"/><Relationship Id="rId7" Type="http://schemas.openxmlformats.org/officeDocument/2006/relationships/image" Target="../media/image3.tiff"/><Relationship Id="rId2" Type="http://schemas.openxmlformats.org/officeDocument/2006/relationships/slide" Target="slide12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26.xml"/></Relationships>
</file>

<file path=ppt/slides/_rels/slide1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6" Type="http://schemas.openxmlformats.org/officeDocument/2006/relationships/slide" Target="slide82.xml"/><Relationship Id="rId5" Type="http://schemas.openxmlformats.org/officeDocument/2006/relationships/slide" Target="slide79.xml"/><Relationship Id="rId4" Type="http://schemas.openxmlformats.org/officeDocument/2006/relationships/slide" Target="slide76.xml"/><Relationship Id="rId9" Type="http://schemas.openxmlformats.org/officeDocument/2006/relationships/image" Target="../media/image3.tiff"/></Relationships>
</file>

<file path=ppt/slides/_rels/slide1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128.xml.rels><?xml version="1.0" encoding="UTF-8" standalone="yes"?>
<Relationships xmlns="http://schemas.openxmlformats.org/package/2006/relationships"><Relationship Id="rId3" Type="http://schemas.openxmlformats.org/officeDocument/2006/relationships/slide" Target="slide123.xml"/><Relationship Id="rId7" Type="http://schemas.openxmlformats.org/officeDocument/2006/relationships/image" Target="../media/image3.tiff"/><Relationship Id="rId2" Type="http://schemas.openxmlformats.org/officeDocument/2006/relationships/slide" Target="slide12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26.xml"/></Relationships>
</file>

<file path=ppt/slides/_rels/slide1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6" Type="http://schemas.openxmlformats.org/officeDocument/2006/relationships/slide" Target="slide82.xml"/><Relationship Id="rId5" Type="http://schemas.openxmlformats.org/officeDocument/2006/relationships/slide" Target="slide79.xml"/><Relationship Id="rId10" Type="http://schemas.openxmlformats.org/officeDocument/2006/relationships/image" Target="../media/image3.tiff"/><Relationship Id="rId4" Type="http://schemas.openxmlformats.org/officeDocument/2006/relationships/slide" Target="slide76.xml"/><Relationship Id="rId9" Type="http://schemas.openxmlformats.org/officeDocument/2006/relationships/image" Target="../media/image2.tiff"/></Relationships>
</file>

<file path=ppt/slides/_rels/slide1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31.xml.rels><?xml version="1.0" encoding="UTF-8" standalone="yes"?>
<Relationships xmlns="http://schemas.openxmlformats.org/package/2006/relationships"><Relationship Id="rId3" Type="http://schemas.openxmlformats.org/officeDocument/2006/relationships/slide" Target="slide138.xml"/><Relationship Id="rId7" Type="http://schemas.openxmlformats.org/officeDocument/2006/relationships/image" Target="../media/image3.tiff"/><Relationship Id="rId2" Type="http://schemas.openxmlformats.org/officeDocument/2006/relationships/slide" Target="slide13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35.xml"/></Relationships>
</file>

<file path=ppt/slides/_rels/slide1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slide" Target="slide28.xml"/><Relationship Id="rId5" Type="http://schemas.openxmlformats.org/officeDocument/2006/relationships/slide" Target="slide25.xml"/><Relationship Id="rId4" Type="http://schemas.openxmlformats.org/officeDocument/2006/relationships/slide" Target="slide22.xml"/><Relationship Id="rId9" Type="http://schemas.openxmlformats.org/officeDocument/2006/relationships/image" Target="../media/image3.tiff"/></Relationships>
</file>

<file path=ppt/slides/_rels/slide1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34.xml.rels><?xml version="1.0" encoding="UTF-8" standalone="yes"?>
<Relationships xmlns="http://schemas.openxmlformats.org/package/2006/relationships"><Relationship Id="rId3" Type="http://schemas.openxmlformats.org/officeDocument/2006/relationships/slide" Target="slide138.xml"/><Relationship Id="rId7" Type="http://schemas.openxmlformats.org/officeDocument/2006/relationships/image" Target="../media/image3.tiff"/><Relationship Id="rId2" Type="http://schemas.openxmlformats.org/officeDocument/2006/relationships/slide" Target="slide13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35.xml"/></Relationships>
</file>

<file path=ppt/slides/_rels/slide1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6" Type="http://schemas.openxmlformats.org/officeDocument/2006/relationships/slide" Target="slide28.xml"/><Relationship Id="rId5" Type="http://schemas.openxmlformats.org/officeDocument/2006/relationships/slide" Target="slide25.xml"/><Relationship Id="rId4" Type="http://schemas.openxmlformats.org/officeDocument/2006/relationships/slide" Target="slide22.xml"/><Relationship Id="rId9" Type="http://schemas.openxmlformats.org/officeDocument/2006/relationships/image" Target="../media/image3.tiff"/></Relationships>
</file>

<file path=ppt/slides/_rels/slide1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37.xml.rels><?xml version="1.0" encoding="UTF-8" standalone="yes"?>
<Relationships xmlns="http://schemas.openxmlformats.org/package/2006/relationships"><Relationship Id="rId3" Type="http://schemas.openxmlformats.org/officeDocument/2006/relationships/slide" Target="slide138.xml"/><Relationship Id="rId7" Type="http://schemas.openxmlformats.org/officeDocument/2006/relationships/image" Target="../media/image3.tiff"/><Relationship Id="rId2" Type="http://schemas.openxmlformats.org/officeDocument/2006/relationships/slide" Target="slide13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35.xml"/></Relationships>
</file>

<file path=ppt/slides/_rels/slide1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6" Type="http://schemas.openxmlformats.org/officeDocument/2006/relationships/slide" Target="slide16.xml"/><Relationship Id="rId5" Type="http://schemas.openxmlformats.org/officeDocument/2006/relationships/slide" Target="slide19.xml"/><Relationship Id="rId10" Type="http://schemas.openxmlformats.org/officeDocument/2006/relationships/image" Target="../media/image3.tiff"/><Relationship Id="rId4" Type="http://schemas.openxmlformats.org/officeDocument/2006/relationships/slide" Target="slide13.xml"/><Relationship Id="rId9" Type="http://schemas.openxmlformats.org/officeDocument/2006/relationships/image" Target="../media/image2.tiff"/></Relationships>
</file>

<file path=ppt/slides/_rels/slide1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140.xml.rels><?xml version="1.0" encoding="UTF-8" standalone="yes"?>
<Relationships xmlns="http://schemas.openxmlformats.org/package/2006/relationships"><Relationship Id="rId3" Type="http://schemas.openxmlformats.org/officeDocument/2006/relationships/slide" Target="slide147.xml"/><Relationship Id="rId7" Type="http://schemas.openxmlformats.org/officeDocument/2006/relationships/image" Target="../media/image3.tiff"/><Relationship Id="rId2" Type="http://schemas.openxmlformats.org/officeDocument/2006/relationships/slide" Target="slide14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44.xml"/></Relationships>
</file>

<file path=ppt/slides/_rels/slide1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slide" Target="slide64.xml"/><Relationship Id="rId5" Type="http://schemas.openxmlformats.org/officeDocument/2006/relationships/slide" Target="slide61.xml"/><Relationship Id="rId4" Type="http://schemas.openxmlformats.org/officeDocument/2006/relationships/slide" Target="slide58.xml"/></Relationships>
</file>

<file path=ppt/slides/_rels/slide1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143.xml.rels><?xml version="1.0" encoding="UTF-8" standalone="yes"?>
<Relationships xmlns="http://schemas.openxmlformats.org/package/2006/relationships"><Relationship Id="rId3" Type="http://schemas.openxmlformats.org/officeDocument/2006/relationships/slide" Target="slide147.xml"/><Relationship Id="rId7" Type="http://schemas.openxmlformats.org/officeDocument/2006/relationships/image" Target="../media/image3.tiff"/><Relationship Id="rId2" Type="http://schemas.openxmlformats.org/officeDocument/2006/relationships/slide" Target="slide14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44.xml"/></Relationships>
</file>

<file path=ppt/slides/_rels/slide1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slide" Target="slide64.xml"/><Relationship Id="rId5" Type="http://schemas.openxmlformats.org/officeDocument/2006/relationships/slide" Target="slide61.xml"/><Relationship Id="rId4" Type="http://schemas.openxmlformats.org/officeDocument/2006/relationships/slide" Target="slide58.xml"/><Relationship Id="rId9" Type="http://schemas.openxmlformats.org/officeDocument/2006/relationships/image" Target="../media/image3.tiff"/></Relationships>
</file>

<file path=ppt/slides/_rels/slide1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146.xml.rels><?xml version="1.0" encoding="UTF-8" standalone="yes"?>
<Relationships xmlns="http://schemas.openxmlformats.org/package/2006/relationships"><Relationship Id="rId3" Type="http://schemas.openxmlformats.org/officeDocument/2006/relationships/slide" Target="slide147.xml"/><Relationship Id="rId7" Type="http://schemas.openxmlformats.org/officeDocument/2006/relationships/image" Target="../media/image3.tiff"/><Relationship Id="rId2" Type="http://schemas.openxmlformats.org/officeDocument/2006/relationships/slide" Target="slide14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44.xml"/></Relationships>
</file>

<file path=ppt/slides/_rels/slide1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slide" Target="slide64.xml"/><Relationship Id="rId5" Type="http://schemas.openxmlformats.org/officeDocument/2006/relationships/slide" Target="slide61.xml"/><Relationship Id="rId10" Type="http://schemas.openxmlformats.org/officeDocument/2006/relationships/image" Target="../media/image3.tiff"/><Relationship Id="rId4" Type="http://schemas.openxmlformats.org/officeDocument/2006/relationships/slide" Target="slide58.xml"/><Relationship Id="rId9" Type="http://schemas.openxmlformats.org/officeDocument/2006/relationships/image" Target="../media/image2.tiff"/></Relationships>
</file>

<file path=ppt/slides/_rels/slide1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149.xml.rels><?xml version="1.0" encoding="UTF-8" standalone="yes"?>
<Relationships xmlns="http://schemas.openxmlformats.org/package/2006/relationships"><Relationship Id="rId3" Type="http://schemas.openxmlformats.org/officeDocument/2006/relationships/slide" Target="slide150.xml"/><Relationship Id="rId7" Type="http://schemas.openxmlformats.org/officeDocument/2006/relationships/image" Target="../media/image3.tiff"/><Relationship Id="rId2" Type="http://schemas.openxmlformats.org/officeDocument/2006/relationships/slide" Target="slide15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53.xml"/></Relationships>
</file>

<file path=ppt/slides/_rels/slide1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slide" Target="slide126.xml"/><Relationship Id="rId5" Type="http://schemas.openxmlformats.org/officeDocument/2006/relationships/slide" Target="slide123.xml"/><Relationship Id="rId4" Type="http://schemas.openxmlformats.org/officeDocument/2006/relationships/slide" Target="slide129.xml"/><Relationship Id="rId9" Type="http://schemas.openxmlformats.org/officeDocument/2006/relationships/image" Target="../media/image3.tiff"/></Relationships>
</file>

<file path=ppt/slides/_rels/slide1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152.xml.rels><?xml version="1.0" encoding="UTF-8" standalone="yes"?>
<Relationships xmlns="http://schemas.openxmlformats.org/package/2006/relationships"><Relationship Id="rId3" Type="http://schemas.openxmlformats.org/officeDocument/2006/relationships/slide" Target="slide150.xml"/><Relationship Id="rId7" Type="http://schemas.openxmlformats.org/officeDocument/2006/relationships/image" Target="../media/image3.tiff"/><Relationship Id="rId2" Type="http://schemas.openxmlformats.org/officeDocument/2006/relationships/slide" Target="slide15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53.xml"/></Relationships>
</file>

<file path=ppt/slides/_rels/slide1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slide" Target="slide126.xml"/><Relationship Id="rId5" Type="http://schemas.openxmlformats.org/officeDocument/2006/relationships/slide" Target="slide123.xml"/><Relationship Id="rId4" Type="http://schemas.openxmlformats.org/officeDocument/2006/relationships/slide" Target="slide129.xml"/><Relationship Id="rId9" Type="http://schemas.openxmlformats.org/officeDocument/2006/relationships/image" Target="../media/image3.tiff"/></Relationships>
</file>

<file path=ppt/slides/_rels/slide1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155.xml.rels><?xml version="1.0" encoding="UTF-8" standalone="yes"?>
<Relationships xmlns="http://schemas.openxmlformats.org/package/2006/relationships"><Relationship Id="rId3" Type="http://schemas.openxmlformats.org/officeDocument/2006/relationships/slide" Target="slide150.xml"/><Relationship Id="rId7" Type="http://schemas.openxmlformats.org/officeDocument/2006/relationships/image" Target="../media/image3.tiff"/><Relationship Id="rId2" Type="http://schemas.openxmlformats.org/officeDocument/2006/relationships/slide" Target="slide15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53.xml"/></Relationships>
</file>

<file path=ppt/slides/_rels/slide1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slide" Target="slide126.xml"/><Relationship Id="rId5" Type="http://schemas.openxmlformats.org/officeDocument/2006/relationships/slide" Target="slide123.xml"/><Relationship Id="rId10" Type="http://schemas.openxmlformats.org/officeDocument/2006/relationships/image" Target="../media/image3.tiff"/><Relationship Id="rId4" Type="http://schemas.openxmlformats.org/officeDocument/2006/relationships/slide" Target="slide129.xml"/><Relationship Id="rId9" Type="http://schemas.openxmlformats.org/officeDocument/2006/relationships/image" Target="../media/image2.tiff"/></Relationships>
</file>

<file path=ppt/slides/_rels/slide1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158.xml.rels><?xml version="1.0" encoding="UTF-8" standalone="yes"?>
<Relationships xmlns="http://schemas.openxmlformats.org/package/2006/relationships"><Relationship Id="rId3" Type="http://schemas.openxmlformats.org/officeDocument/2006/relationships/slide" Target="slide165.xml"/><Relationship Id="rId7" Type="http://schemas.openxmlformats.org/officeDocument/2006/relationships/image" Target="../media/image3.tiff"/><Relationship Id="rId2" Type="http://schemas.openxmlformats.org/officeDocument/2006/relationships/slide" Target="slide15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62.xml"/></Relationships>
</file>

<file path=ppt/slides/_rels/slide1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6" Type="http://schemas.openxmlformats.org/officeDocument/2006/relationships/slide" Target="slide73.xml"/><Relationship Id="rId5" Type="http://schemas.openxmlformats.org/officeDocument/2006/relationships/slide" Target="slide70.xml"/><Relationship Id="rId4" Type="http://schemas.openxmlformats.org/officeDocument/2006/relationships/slide" Target="slide67.xml"/><Relationship Id="rId9" Type="http://schemas.openxmlformats.org/officeDocument/2006/relationships/image" Target="../media/image3.tiff"/></Relationships>
</file>

<file path=ppt/slides/_rels/slide1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161.xml.rels><?xml version="1.0" encoding="UTF-8" standalone="yes"?>
<Relationships xmlns="http://schemas.openxmlformats.org/package/2006/relationships"><Relationship Id="rId3" Type="http://schemas.openxmlformats.org/officeDocument/2006/relationships/slide" Target="slide165.xml"/><Relationship Id="rId7" Type="http://schemas.openxmlformats.org/officeDocument/2006/relationships/image" Target="../media/image3.tiff"/><Relationship Id="rId2" Type="http://schemas.openxmlformats.org/officeDocument/2006/relationships/slide" Target="slide15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62.xml"/></Relationships>
</file>

<file path=ppt/slides/_rels/slide1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6" Type="http://schemas.openxmlformats.org/officeDocument/2006/relationships/slide" Target="slide73.xml"/><Relationship Id="rId5" Type="http://schemas.openxmlformats.org/officeDocument/2006/relationships/slide" Target="slide70.xml"/><Relationship Id="rId4" Type="http://schemas.openxmlformats.org/officeDocument/2006/relationships/slide" Target="slide67.xml"/><Relationship Id="rId9" Type="http://schemas.openxmlformats.org/officeDocument/2006/relationships/image" Target="../media/image3.tiff"/></Relationships>
</file>

<file path=ppt/slides/_rels/slide1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164.xml.rels><?xml version="1.0" encoding="UTF-8" standalone="yes"?>
<Relationships xmlns="http://schemas.openxmlformats.org/package/2006/relationships"><Relationship Id="rId3" Type="http://schemas.openxmlformats.org/officeDocument/2006/relationships/slide" Target="slide165.xml"/><Relationship Id="rId7" Type="http://schemas.openxmlformats.org/officeDocument/2006/relationships/image" Target="../media/image3.tiff"/><Relationship Id="rId2" Type="http://schemas.openxmlformats.org/officeDocument/2006/relationships/slide" Target="slide15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62.xml"/></Relationships>
</file>

<file path=ppt/slides/_rels/slide16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slide" Target="slide73.xml"/><Relationship Id="rId5" Type="http://schemas.openxmlformats.org/officeDocument/2006/relationships/slide" Target="slide70.xml"/><Relationship Id="rId10" Type="http://schemas.openxmlformats.org/officeDocument/2006/relationships/image" Target="../media/image3.tiff"/><Relationship Id="rId4" Type="http://schemas.openxmlformats.org/officeDocument/2006/relationships/slide" Target="slide67.xml"/><Relationship Id="rId9" Type="http://schemas.openxmlformats.org/officeDocument/2006/relationships/image" Target="../media/image2.tiff"/></Relationships>
</file>

<file path=ppt/slides/_rels/slide1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167.xml.rels><?xml version="1.0" encoding="UTF-8" standalone="yes"?>
<Relationships xmlns="http://schemas.openxmlformats.org/package/2006/relationships"><Relationship Id="rId3" Type="http://schemas.openxmlformats.org/officeDocument/2006/relationships/slide" Target="slide171.xml"/><Relationship Id="rId7" Type="http://schemas.openxmlformats.org/officeDocument/2006/relationships/image" Target="../media/image3.tiff"/><Relationship Id="rId2" Type="http://schemas.openxmlformats.org/officeDocument/2006/relationships/slide" Target="slide16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74.xml"/></Relationships>
</file>

<file path=ppt/slides/_rels/slide16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slide" Target="slide189.xml"/><Relationship Id="rId5" Type="http://schemas.openxmlformats.org/officeDocument/2006/relationships/slide" Target="slide192.xml"/><Relationship Id="rId4" Type="http://schemas.openxmlformats.org/officeDocument/2006/relationships/slide" Target="slide186.xml"/><Relationship Id="rId9" Type="http://schemas.openxmlformats.org/officeDocument/2006/relationships/image" Target="../media/image3.tiff"/></Relationships>
</file>

<file path=ppt/slides/_rels/slide1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170.xml.rels><?xml version="1.0" encoding="UTF-8" standalone="yes"?>
<Relationships xmlns="http://schemas.openxmlformats.org/package/2006/relationships"><Relationship Id="rId3" Type="http://schemas.openxmlformats.org/officeDocument/2006/relationships/slide" Target="slide171.xml"/><Relationship Id="rId7" Type="http://schemas.openxmlformats.org/officeDocument/2006/relationships/image" Target="../media/image3.tiff"/><Relationship Id="rId2" Type="http://schemas.openxmlformats.org/officeDocument/2006/relationships/slide" Target="slide16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74.xml"/></Relationships>
</file>

<file path=ppt/slides/_rels/slide17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6" Type="http://schemas.openxmlformats.org/officeDocument/2006/relationships/slide" Target="slide189.xml"/><Relationship Id="rId5" Type="http://schemas.openxmlformats.org/officeDocument/2006/relationships/slide" Target="slide192.xml"/><Relationship Id="rId4" Type="http://schemas.openxmlformats.org/officeDocument/2006/relationships/slide" Target="slide186.xml"/><Relationship Id="rId9" Type="http://schemas.openxmlformats.org/officeDocument/2006/relationships/image" Target="../media/image3.tiff"/></Relationships>
</file>

<file path=ppt/slides/_rels/slide1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173.xml.rels><?xml version="1.0" encoding="UTF-8" standalone="yes"?>
<Relationships xmlns="http://schemas.openxmlformats.org/package/2006/relationships"><Relationship Id="rId3" Type="http://schemas.openxmlformats.org/officeDocument/2006/relationships/slide" Target="slide171.xml"/><Relationship Id="rId7" Type="http://schemas.openxmlformats.org/officeDocument/2006/relationships/image" Target="../media/image3.tiff"/><Relationship Id="rId2" Type="http://schemas.openxmlformats.org/officeDocument/2006/relationships/slide" Target="slide16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74.xml"/></Relationships>
</file>

<file path=ppt/slides/_rels/slide17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6" Type="http://schemas.openxmlformats.org/officeDocument/2006/relationships/slide" Target="slide189.xml"/><Relationship Id="rId5" Type="http://schemas.openxmlformats.org/officeDocument/2006/relationships/slide" Target="slide192.xml"/><Relationship Id="rId10" Type="http://schemas.openxmlformats.org/officeDocument/2006/relationships/image" Target="../media/image3.tiff"/><Relationship Id="rId4" Type="http://schemas.openxmlformats.org/officeDocument/2006/relationships/slide" Target="slide186.xml"/><Relationship Id="rId9" Type="http://schemas.openxmlformats.org/officeDocument/2006/relationships/image" Target="../media/image2.tiff"/></Relationships>
</file>

<file path=ppt/slides/_rels/slide1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176.xml.rels><?xml version="1.0" encoding="UTF-8" standalone="yes"?>
<Relationships xmlns="http://schemas.openxmlformats.org/package/2006/relationships"><Relationship Id="rId3" Type="http://schemas.openxmlformats.org/officeDocument/2006/relationships/slide" Target="slide177.xml"/><Relationship Id="rId7" Type="http://schemas.openxmlformats.org/officeDocument/2006/relationships/image" Target="../media/image3.tiff"/><Relationship Id="rId2" Type="http://schemas.openxmlformats.org/officeDocument/2006/relationships/slide" Target="slide18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80.xml"/></Relationships>
</file>

<file path=ppt/slides/_rels/slide17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6" Type="http://schemas.openxmlformats.org/officeDocument/2006/relationships/slide" Target="slide91.xml"/><Relationship Id="rId5" Type="http://schemas.openxmlformats.org/officeDocument/2006/relationships/slide" Target="slide88.xml"/><Relationship Id="rId4" Type="http://schemas.openxmlformats.org/officeDocument/2006/relationships/slide" Target="slide85.xml"/><Relationship Id="rId9" Type="http://schemas.openxmlformats.org/officeDocument/2006/relationships/image" Target="../media/image3.tiff"/></Relationships>
</file>

<file path=ppt/slides/_rels/slide1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179.xml.rels><?xml version="1.0" encoding="UTF-8" standalone="yes"?>
<Relationships xmlns="http://schemas.openxmlformats.org/package/2006/relationships"><Relationship Id="rId3" Type="http://schemas.openxmlformats.org/officeDocument/2006/relationships/slide" Target="slide177.xml"/><Relationship Id="rId7" Type="http://schemas.openxmlformats.org/officeDocument/2006/relationships/image" Target="../media/image3.tiff"/><Relationship Id="rId2" Type="http://schemas.openxmlformats.org/officeDocument/2006/relationships/slide" Target="slide18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80.xml"/></Relationships>
</file>

<file path=ppt/slides/_rels/slide18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6" Type="http://schemas.openxmlformats.org/officeDocument/2006/relationships/slide" Target="slide91.xml"/><Relationship Id="rId5" Type="http://schemas.openxmlformats.org/officeDocument/2006/relationships/slide" Target="slide88.xml"/><Relationship Id="rId4" Type="http://schemas.openxmlformats.org/officeDocument/2006/relationships/slide" Target="slide85.xml"/><Relationship Id="rId9" Type="http://schemas.openxmlformats.org/officeDocument/2006/relationships/image" Target="../media/image3.tiff"/></Relationships>
</file>

<file path=ppt/slides/_rels/slide1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182.xml.rels><?xml version="1.0" encoding="UTF-8" standalone="yes"?>
<Relationships xmlns="http://schemas.openxmlformats.org/package/2006/relationships"><Relationship Id="rId3" Type="http://schemas.openxmlformats.org/officeDocument/2006/relationships/slide" Target="slide177.xml"/><Relationship Id="rId7" Type="http://schemas.openxmlformats.org/officeDocument/2006/relationships/image" Target="../media/image3.tiff"/><Relationship Id="rId2" Type="http://schemas.openxmlformats.org/officeDocument/2006/relationships/slide" Target="slide18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80.xml"/></Relationships>
</file>

<file path=ppt/slides/_rels/slide18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slide" Target="slide91.xml"/><Relationship Id="rId5" Type="http://schemas.openxmlformats.org/officeDocument/2006/relationships/slide" Target="slide88.xml"/><Relationship Id="rId10" Type="http://schemas.openxmlformats.org/officeDocument/2006/relationships/image" Target="../media/image3.tiff"/><Relationship Id="rId4" Type="http://schemas.openxmlformats.org/officeDocument/2006/relationships/slide" Target="slide85.xml"/><Relationship Id="rId9" Type="http://schemas.openxmlformats.org/officeDocument/2006/relationships/image" Target="../media/image2.tiff"/></Relationships>
</file>

<file path=ppt/slides/_rels/slide1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185.xml.rels><?xml version="1.0" encoding="UTF-8" standalone="yes"?>
<Relationships xmlns="http://schemas.openxmlformats.org/package/2006/relationships"><Relationship Id="rId3" Type="http://schemas.openxmlformats.org/officeDocument/2006/relationships/slide" Target="slide192.xml"/><Relationship Id="rId7" Type="http://schemas.openxmlformats.org/officeDocument/2006/relationships/image" Target="../media/image3.tiff"/><Relationship Id="rId2" Type="http://schemas.openxmlformats.org/officeDocument/2006/relationships/slide" Target="slide18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89.xml"/></Relationships>
</file>

<file path=ppt/slides/_rels/slide18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slide" Target="slide55.xml"/><Relationship Id="rId5" Type="http://schemas.openxmlformats.org/officeDocument/2006/relationships/slide" Target="slide52.xml"/><Relationship Id="rId4" Type="http://schemas.openxmlformats.org/officeDocument/2006/relationships/slide" Target="slide49.xml"/></Relationships>
</file>

<file path=ppt/slides/_rels/slide1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188.xml.rels><?xml version="1.0" encoding="UTF-8" standalone="yes"?>
<Relationships xmlns="http://schemas.openxmlformats.org/package/2006/relationships"><Relationship Id="rId3" Type="http://schemas.openxmlformats.org/officeDocument/2006/relationships/slide" Target="slide192.xml"/><Relationship Id="rId7" Type="http://schemas.openxmlformats.org/officeDocument/2006/relationships/image" Target="../media/image3.tiff"/><Relationship Id="rId2" Type="http://schemas.openxmlformats.org/officeDocument/2006/relationships/slide" Target="slide18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89.xml"/></Relationships>
</file>

<file path=ppt/slides/_rels/slide18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6" Type="http://schemas.openxmlformats.org/officeDocument/2006/relationships/slide" Target="slide55.xml"/><Relationship Id="rId5" Type="http://schemas.openxmlformats.org/officeDocument/2006/relationships/slide" Target="slide52.xml"/><Relationship Id="rId4" Type="http://schemas.openxmlformats.org/officeDocument/2006/relationships/slide" Target="slide49.xml"/><Relationship Id="rId9" Type="http://schemas.openxmlformats.org/officeDocument/2006/relationships/image" Target="../media/image3.tiff"/></Relationships>
</file>

<file path=ppt/slides/_rels/slide1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191.xml.rels><?xml version="1.0" encoding="UTF-8" standalone="yes"?>
<Relationships xmlns="http://schemas.openxmlformats.org/package/2006/relationships"><Relationship Id="rId3" Type="http://schemas.openxmlformats.org/officeDocument/2006/relationships/slide" Target="slide192.xml"/><Relationship Id="rId7" Type="http://schemas.openxmlformats.org/officeDocument/2006/relationships/image" Target="../media/image3.tiff"/><Relationship Id="rId2" Type="http://schemas.openxmlformats.org/officeDocument/2006/relationships/slide" Target="slide18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89.xml"/></Relationships>
</file>

<file path=ppt/slides/_rels/slide19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slide" Target="slide55.xml"/><Relationship Id="rId5" Type="http://schemas.openxmlformats.org/officeDocument/2006/relationships/slide" Target="slide52.xml"/><Relationship Id="rId10" Type="http://schemas.openxmlformats.org/officeDocument/2006/relationships/image" Target="../media/image3.tiff"/><Relationship Id="rId4" Type="http://schemas.openxmlformats.org/officeDocument/2006/relationships/slide" Target="slide49.xml"/><Relationship Id="rId9" Type="http://schemas.openxmlformats.org/officeDocument/2006/relationships/image" Target="../media/image2.tiff"/></Relationships>
</file>

<file path=ppt/slides/_rels/slide1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A1665A9-A369-D44D-9BA2-D619F251E92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846765"/>
            <a:ext cx="9144000" cy="2387600"/>
          </a:xfrm>
        </p:spPr>
        <p:txBody>
          <a:bodyPr/>
          <a:lstStyle/>
          <a:p>
            <a:r>
              <a:rPr lang="de-DE" dirty="0">
                <a:latin typeface="Comic Sans MS" panose="030F0902030302020204" pitchFamily="66" charset="0"/>
                <a:ea typeface="Open Sans" panose="020B0606030504020204" pitchFamily="34" charset="0"/>
                <a:cs typeface="Open Sans" panose="020B0606030504020204" pitchFamily="34" charset="0"/>
              </a:rPr>
              <a:t>Zahlen hören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A3FF0827-AE34-3E4A-8F7C-27B6FDD0D7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89557" y="1560384"/>
            <a:ext cx="1338244" cy="1417665"/>
          </a:xfrm>
          <a:prstGeom prst="rect">
            <a:avLst/>
          </a:prstGeom>
        </p:spPr>
      </p:pic>
      <p:grpSp>
        <p:nvGrpSpPr>
          <p:cNvPr id="7" name="Gruppieren 6">
            <a:extLst>
              <a:ext uri="{FF2B5EF4-FFF2-40B4-BE49-F238E27FC236}">
                <a16:creationId xmlns:a16="http://schemas.microsoft.com/office/drawing/2014/main" id="{E709D35F-6B7C-E749-9BFA-2B4993E307C7}"/>
              </a:ext>
            </a:extLst>
          </p:cNvPr>
          <p:cNvGrpSpPr/>
          <p:nvPr/>
        </p:nvGrpSpPr>
        <p:grpSpPr>
          <a:xfrm>
            <a:off x="4390571" y="5301341"/>
            <a:ext cx="3410858" cy="1030515"/>
            <a:chOff x="4567786" y="5301341"/>
            <a:chExt cx="3410858" cy="1030515"/>
          </a:xfrm>
        </p:grpSpPr>
        <p:sp>
          <p:nvSpPr>
            <p:cNvPr id="5" name="Richtungspfeil 4">
              <a:hlinkClick r:id="" action="ppaction://noaction"/>
              <a:extLst>
                <a:ext uri="{FF2B5EF4-FFF2-40B4-BE49-F238E27FC236}">
                  <a16:creationId xmlns:a16="http://schemas.microsoft.com/office/drawing/2014/main" id="{43E02223-37E7-3740-B755-8BBED32F9913}"/>
                </a:ext>
              </a:extLst>
            </p:cNvPr>
            <p:cNvSpPr/>
            <p:nvPr/>
          </p:nvSpPr>
          <p:spPr>
            <a:xfrm>
              <a:off x="4567786" y="5301341"/>
              <a:ext cx="3410858" cy="1030515"/>
            </a:xfrm>
            <a:prstGeom prst="homePlate">
              <a:avLst/>
            </a:prstGeom>
            <a:solidFill>
              <a:srgbClr val="47858E"/>
            </a:solidFill>
            <a:ln>
              <a:solidFill>
                <a:srgbClr val="47858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6" name="Textfeld 5">
              <a:extLst>
                <a:ext uri="{FF2B5EF4-FFF2-40B4-BE49-F238E27FC236}">
                  <a16:creationId xmlns:a16="http://schemas.microsoft.com/office/drawing/2014/main" id="{BE73F665-8B69-4D41-A02C-76A02F75BF4D}"/>
                </a:ext>
              </a:extLst>
            </p:cNvPr>
            <p:cNvSpPr txBox="1"/>
            <p:nvPr/>
          </p:nvSpPr>
          <p:spPr>
            <a:xfrm>
              <a:off x="5104636" y="5554988"/>
              <a:ext cx="25654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2800" dirty="0">
                  <a:solidFill>
                    <a:schemeClr val="bg1"/>
                  </a:solidFill>
                  <a:latin typeface="Comic Sans MS" panose="030F0902030302020204" pitchFamily="66" charset="0"/>
                </a:rPr>
                <a:t>Los geht‘s!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023300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9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6</a:t>
            </a:r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9" y="275431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3" name="Textfeld 32">
            <a:extLst>
              <a:ext uri="{FF2B5EF4-FFF2-40B4-BE49-F238E27FC236}">
                <a16:creationId xmlns:a16="http://schemas.microsoft.com/office/drawing/2014/main" id="{C5A848F1-1DB1-E640-B54C-362B9D68CB61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34" name="Grafik 33">
            <a:extLst>
              <a:ext uri="{FF2B5EF4-FFF2-40B4-BE49-F238E27FC236}">
                <a16:creationId xmlns:a16="http://schemas.microsoft.com/office/drawing/2014/main" id="{51491A70-27A7-C743-9286-AF5DDC5CCD9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258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9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6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3758346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9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6</a:t>
            </a:r>
          </a:p>
        </p:txBody>
      </p:sp>
      <p:pic>
        <p:nvPicPr>
          <p:cNvPr id="4" name="0">
            <a:hlinkClick r:id="" action="ppaction://media"/>
            <a:extLst>
              <a:ext uri="{FF2B5EF4-FFF2-40B4-BE49-F238E27FC236}">
                <a16:creationId xmlns:a16="http://schemas.microsoft.com/office/drawing/2014/main" id="{EA5C9938-808A-400C-808C-5474E09C125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44000" y="2952000"/>
            <a:ext cx="540000" cy="540000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FC22E288-190B-4401-82FB-9CD00A323C9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1015" y="5471999"/>
            <a:ext cx="3259337" cy="683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577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3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9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6</a:t>
            </a:r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9" y="275431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16" name="Textfeld 15">
            <a:extLst>
              <a:ext uri="{FF2B5EF4-FFF2-40B4-BE49-F238E27FC236}">
                <a16:creationId xmlns:a16="http://schemas.microsoft.com/office/drawing/2014/main" id="{577882FF-9DC5-B846-A4FB-08E1CDEB6788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17" name="Grafik 16">
            <a:extLst>
              <a:ext uri="{FF2B5EF4-FFF2-40B4-BE49-F238E27FC236}">
                <a16:creationId xmlns:a16="http://schemas.microsoft.com/office/drawing/2014/main" id="{90170B2D-751A-3947-8FBF-DD689354810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781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9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6</a:t>
            </a:r>
          </a:p>
        </p:txBody>
      </p:sp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4FD61D91-4C14-4047-8BE7-FC7E64FACCE5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17" name="Grafik 16">
            <a:extLst>
              <a:ext uri="{FF2B5EF4-FFF2-40B4-BE49-F238E27FC236}">
                <a16:creationId xmlns:a16="http://schemas.microsoft.com/office/drawing/2014/main" id="{49627BCC-5E4C-6A42-88F3-B4D6A1B64EE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61133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9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6</a:t>
            </a:r>
          </a:p>
        </p:txBody>
      </p:sp>
      <p:pic>
        <p:nvPicPr>
          <p:cNvPr id="3" name="9">
            <a:hlinkClick r:id="" action="ppaction://media"/>
            <a:extLst>
              <a:ext uri="{FF2B5EF4-FFF2-40B4-BE49-F238E27FC236}">
                <a16:creationId xmlns:a16="http://schemas.microsoft.com/office/drawing/2014/main" id="{D4CE97F1-B358-4B41-A141-CEBA24CE424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910400" y="2952000"/>
            <a:ext cx="540000" cy="540000"/>
          </a:xfrm>
          <a:prstGeom prst="rect">
            <a:avLst/>
          </a:prstGeom>
        </p:spPr>
      </p:pic>
      <p:grpSp>
        <p:nvGrpSpPr>
          <p:cNvPr id="17" name="Gruppieren 16">
            <a:extLst>
              <a:ext uri="{FF2B5EF4-FFF2-40B4-BE49-F238E27FC236}">
                <a16:creationId xmlns:a16="http://schemas.microsoft.com/office/drawing/2014/main" id="{D5874AF2-4235-4841-B2E7-A23B4DB235C6}"/>
              </a:ext>
            </a:extLst>
          </p:cNvPr>
          <p:cNvGrpSpPr/>
          <p:nvPr/>
        </p:nvGrpSpPr>
        <p:grpSpPr>
          <a:xfrm>
            <a:off x="4471200" y="5472000"/>
            <a:ext cx="3240000" cy="644150"/>
            <a:chOff x="610352" y="5308968"/>
            <a:chExt cx="3240000" cy="644150"/>
          </a:xfrm>
        </p:grpSpPr>
        <p:pic>
          <p:nvPicPr>
            <p:cNvPr id="18" name="Grafik 17">
              <a:extLst>
                <a:ext uri="{FF2B5EF4-FFF2-40B4-BE49-F238E27FC236}">
                  <a16:creationId xmlns:a16="http://schemas.microsoft.com/office/drawing/2014/main" id="{B1E79A7D-D064-467E-BCA7-14C13C39318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19" name="Grafik 18">
              <a:extLst>
                <a:ext uri="{FF2B5EF4-FFF2-40B4-BE49-F238E27FC236}">
                  <a16:creationId xmlns:a16="http://schemas.microsoft.com/office/drawing/2014/main" id="{2EB5483E-275B-4A6A-97B2-0158FAF54AF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0" name="Grafik 19">
              <a:extLst>
                <a:ext uri="{FF2B5EF4-FFF2-40B4-BE49-F238E27FC236}">
                  <a16:creationId xmlns:a16="http://schemas.microsoft.com/office/drawing/2014/main" id="{F0681B01-C0EB-422D-A02E-E96BA9FC142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1" name="Grafik 20">
              <a:extLst>
                <a:ext uri="{FF2B5EF4-FFF2-40B4-BE49-F238E27FC236}">
                  <a16:creationId xmlns:a16="http://schemas.microsoft.com/office/drawing/2014/main" id="{9C63AE86-4FF6-4B8C-9F14-4AE350EB441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08E85E92-80BC-4BC1-8024-DC46791FAA4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1A0F8D97-8B9B-46E0-97F5-4E459C6857B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13132D96-8337-477A-B7A7-3BF14634159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A9D8EE20-A511-42E6-84C9-30685EB1803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10548" y="5355900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90A68EB8-E49D-4DB8-813A-21A0442C9CB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34637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3ABEBC9A-76B1-415A-9A5C-25116CD0894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19930" y="5352725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1435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4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9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6</a:t>
            </a:r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9" y="275431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16" name="Textfeld 15">
            <a:extLst>
              <a:ext uri="{FF2B5EF4-FFF2-40B4-BE49-F238E27FC236}">
                <a16:creationId xmlns:a16="http://schemas.microsoft.com/office/drawing/2014/main" id="{26F875A8-E3E0-8C4B-AB08-AC7760094CB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17" name="Grafik 16">
            <a:extLst>
              <a:ext uri="{FF2B5EF4-FFF2-40B4-BE49-F238E27FC236}">
                <a16:creationId xmlns:a16="http://schemas.microsoft.com/office/drawing/2014/main" id="{39797EAA-EDBE-354E-937F-0A8325DACB8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8187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9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6</a:t>
            </a:r>
          </a:p>
        </p:txBody>
      </p:sp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B4EE50A6-6E1A-864C-8E9E-8EA51209A30E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17" name="Grafik 16">
            <a:extLst>
              <a:ext uri="{FF2B5EF4-FFF2-40B4-BE49-F238E27FC236}">
                <a16:creationId xmlns:a16="http://schemas.microsoft.com/office/drawing/2014/main" id="{38C061E1-5C84-2443-A28E-549DF04C539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23646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9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solidFill>
            <a:srgbClr val="6EAE46">
              <a:alpha val="25000"/>
            </a:srgbClr>
          </a:solidFill>
          <a:ln w="63500">
            <a:solidFill>
              <a:srgbClr val="6EAE4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6</a:t>
            </a:r>
          </a:p>
        </p:txBody>
      </p:sp>
      <p:pic>
        <p:nvPicPr>
          <p:cNvPr id="2" name="6">
            <a:hlinkClick r:id="" action="ppaction://media"/>
            <a:extLst>
              <a:ext uri="{FF2B5EF4-FFF2-40B4-BE49-F238E27FC236}">
                <a16:creationId xmlns:a16="http://schemas.microsoft.com/office/drawing/2014/main" id="{B68CBC28-3BE6-49EC-B49D-215D945A6A4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783997" y="2927710"/>
            <a:ext cx="540000" cy="540000"/>
          </a:xfrm>
          <a:prstGeom prst="rect">
            <a:avLst/>
          </a:prstGeom>
        </p:spPr>
      </p:pic>
      <p:grpSp>
        <p:nvGrpSpPr>
          <p:cNvPr id="25" name="Gruppieren 24">
            <a:extLst>
              <a:ext uri="{FF2B5EF4-FFF2-40B4-BE49-F238E27FC236}">
                <a16:creationId xmlns:a16="http://schemas.microsoft.com/office/drawing/2014/main" id="{D9BF58E6-F980-DB4C-91C9-AA7085A4B220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22B8122F-8929-E344-ACFA-07ECB0336AF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49EF6A5D-56E1-0D4B-A543-24FC8458507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F3169828-C076-0243-980E-C70EFE0881E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32" name="Grafik 31">
              <a:extLst>
                <a:ext uri="{FF2B5EF4-FFF2-40B4-BE49-F238E27FC236}">
                  <a16:creationId xmlns:a16="http://schemas.microsoft.com/office/drawing/2014/main" id="{A43A852D-7F72-6748-877A-7E115E3EFDC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33" name="Grafik 32">
              <a:extLst>
                <a:ext uri="{FF2B5EF4-FFF2-40B4-BE49-F238E27FC236}">
                  <a16:creationId xmlns:a16="http://schemas.microsoft.com/office/drawing/2014/main" id="{10A3277E-2EAF-CE47-810A-4A3CC9C80F8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0E60A267-A45E-1547-8BEE-2E8C72102FA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5" name="Grafik 34">
              <a:extLst>
                <a:ext uri="{FF2B5EF4-FFF2-40B4-BE49-F238E27FC236}">
                  <a16:creationId xmlns:a16="http://schemas.microsoft.com/office/drawing/2014/main" id="{361B3DA3-4D9D-4945-928D-9DA36FE089F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8" name="Textfeld 37">
            <a:extLst>
              <a:ext uri="{FF2B5EF4-FFF2-40B4-BE49-F238E27FC236}">
                <a16:creationId xmlns:a16="http://schemas.microsoft.com/office/drawing/2014/main" id="{009697D6-BFBE-3F40-953D-08BFBA04CE04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Super gemacht !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E7F9A77A-F697-5945-A69B-C5D6B5D309D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557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6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Gerade Verbindung 9">
            <a:extLst>
              <a:ext uri="{FF2B5EF4-FFF2-40B4-BE49-F238E27FC236}">
                <a16:creationId xmlns:a16="http://schemas.microsoft.com/office/drawing/2014/main" id="{FB609A31-D086-184C-8E6B-D6C5275E4215}"/>
              </a:ext>
            </a:extLst>
          </p:cNvPr>
          <p:cNvCxnSpPr/>
          <p:nvPr/>
        </p:nvCxnSpPr>
        <p:spPr>
          <a:xfrm>
            <a:off x="1976036" y="3968769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7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10</a:t>
            </a:r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grpSp>
        <p:nvGrpSpPr>
          <p:cNvPr id="11" name="Gruppieren 10">
            <a:extLst>
              <a:ext uri="{FF2B5EF4-FFF2-40B4-BE49-F238E27FC236}">
                <a16:creationId xmlns:a16="http://schemas.microsoft.com/office/drawing/2014/main" id="{0ABE5CDB-3F69-4276-94C1-BA2E0F969984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12" name="Grafik 11">
              <a:extLst>
                <a:ext uri="{FF2B5EF4-FFF2-40B4-BE49-F238E27FC236}">
                  <a16:creationId xmlns:a16="http://schemas.microsoft.com/office/drawing/2014/main" id="{247DC4A0-6EA2-4362-87CB-1DFEDCA085F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13" name="Grafik 12">
              <a:extLst>
                <a:ext uri="{FF2B5EF4-FFF2-40B4-BE49-F238E27FC236}">
                  <a16:creationId xmlns:a16="http://schemas.microsoft.com/office/drawing/2014/main" id="{1BB9A39D-E918-4DB5-915E-53465769C29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196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7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10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  <p:cxnSp>
        <p:nvCxnSpPr>
          <p:cNvPr id="16" name="Gerade Verbindung 17">
            <a:extLst>
              <a:ext uri="{FF2B5EF4-FFF2-40B4-BE49-F238E27FC236}">
                <a16:creationId xmlns:a16="http://schemas.microsoft.com/office/drawing/2014/main" id="{D8DA930D-D64C-4ED9-BF09-9C9208CCE81F}"/>
              </a:ext>
            </a:extLst>
          </p:cNvPr>
          <p:cNvCxnSpPr/>
          <p:nvPr/>
        </p:nvCxnSpPr>
        <p:spPr>
          <a:xfrm>
            <a:off x="1976036" y="3968769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367726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7</a:t>
            </a:r>
          </a:p>
        </p:txBody>
      </p:sp>
      <p:sp>
        <p:nvSpPr>
          <p:cNvPr id="27" name="Textfeld 26"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</a:t>
            </a:r>
          </a:p>
        </p:txBody>
      </p:sp>
      <p:sp>
        <p:nvSpPr>
          <p:cNvPr id="28" name="Textfeld 27"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10</a:t>
            </a:r>
          </a:p>
        </p:txBody>
      </p:sp>
      <p:pic>
        <p:nvPicPr>
          <p:cNvPr id="20" name="7">
            <a:hlinkClick r:id="" action="ppaction://media"/>
            <a:extLst>
              <a:ext uri="{FF2B5EF4-FFF2-40B4-BE49-F238E27FC236}">
                <a16:creationId xmlns:a16="http://schemas.microsoft.com/office/drawing/2014/main" id="{1E4E51C9-84B2-9148-8A67-DB608DE3792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44000" y="2950549"/>
            <a:ext cx="540000" cy="540000"/>
          </a:xfrm>
          <a:prstGeom prst="rect">
            <a:avLst/>
          </a:prstGeom>
        </p:spPr>
      </p:pic>
      <p:cxnSp>
        <p:nvCxnSpPr>
          <p:cNvPr id="18" name="Gerade Verbindung 17">
            <a:extLst>
              <a:ext uri="{FF2B5EF4-FFF2-40B4-BE49-F238E27FC236}">
                <a16:creationId xmlns:a16="http://schemas.microsoft.com/office/drawing/2014/main" id="{63FC64E8-2E16-4040-BB9E-34537C45890E}"/>
              </a:ext>
            </a:extLst>
          </p:cNvPr>
          <p:cNvCxnSpPr/>
          <p:nvPr/>
        </p:nvCxnSpPr>
        <p:spPr>
          <a:xfrm>
            <a:off x="1976036" y="3968769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Gruppieren 18">
            <a:extLst>
              <a:ext uri="{FF2B5EF4-FFF2-40B4-BE49-F238E27FC236}">
                <a16:creationId xmlns:a16="http://schemas.microsoft.com/office/drawing/2014/main" id="{379BEECB-3EB5-424B-8AF0-1DD4A429F242}"/>
              </a:ext>
            </a:extLst>
          </p:cNvPr>
          <p:cNvGrpSpPr/>
          <p:nvPr/>
        </p:nvGrpSpPr>
        <p:grpSpPr>
          <a:xfrm>
            <a:off x="610352" y="5472000"/>
            <a:ext cx="3240000" cy="644150"/>
            <a:chOff x="610352" y="5308968"/>
            <a:chExt cx="3240000" cy="644150"/>
          </a:xfrm>
        </p:grpSpPr>
        <p:pic>
          <p:nvPicPr>
            <p:cNvPr id="21" name="Grafik 20">
              <a:extLst>
                <a:ext uri="{FF2B5EF4-FFF2-40B4-BE49-F238E27FC236}">
                  <a16:creationId xmlns:a16="http://schemas.microsoft.com/office/drawing/2014/main" id="{197D55B0-BC61-498F-B4EF-6748E41AC05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77C614D8-C69F-4D43-9495-011D91F77F9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22F3EB53-DD6F-4215-B260-97BC41B5AD9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C7656C07-3905-4399-9D9B-DDC669182FD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C622D745-48E3-4E32-A650-AE0078A62CE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7DE34F76-C3D0-41E6-859C-CC4AD6A6CC0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CAD83A4B-AAEB-4370-B121-DDC444C8E15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5C2AB5BC-CD38-49E1-AF40-60E0FC855A7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10548" y="5355900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95323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26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Gerade Verbindung 9">
            <a:extLst>
              <a:ext uri="{FF2B5EF4-FFF2-40B4-BE49-F238E27FC236}">
                <a16:creationId xmlns:a16="http://schemas.microsoft.com/office/drawing/2014/main" id="{FB609A31-D086-184C-8E6B-D6C5275E4215}"/>
              </a:ext>
            </a:extLst>
          </p:cNvPr>
          <p:cNvCxnSpPr/>
          <p:nvPr/>
        </p:nvCxnSpPr>
        <p:spPr>
          <a:xfrm>
            <a:off x="1976036" y="3968769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7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10</a:t>
            </a:r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grpSp>
        <p:nvGrpSpPr>
          <p:cNvPr id="11" name="Gruppieren 10">
            <a:extLst>
              <a:ext uri="{FF2B5EF4-FFF2-40B4-BE49-F238E27FC236}">
                <a16:creationId xmlns:a16="http://schemas.microsoft.com/office/drawing/2014/main" id="{0ABE5CDB-3F69-4276-94C1-BA2E0F969984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12" name="Grafik 11">
              <a:extLst>
                <a:ext uri="{FF2B5EF4-FFF2-40B4-BE49-F238E27FC236}">
                  <a16:creationId xmlns:a16="http://schemas.microsoft.com/office/drawing/2014/main" id="{247DC4A0-6EA2-4362-87CB-1DFEDCA085F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13" name="Grafik 12">
              <a:extLst>
                <a:ext uri="{FF2B5EF4-FFF2-40B4-BE49-F238E27FC236}">
                  <a16:creationId xmlns:a16="http://schemas.microsoft.com/office/drawing/2014/main" id="{1BB9A39D-E918-4DB5-915E-53465769C29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926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/>
    </mc:Choice>
    <mc:Fallback xmlns="">
      <p:transition spd="slow" advTm="3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7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10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  <p:cxnSp>
        <p:nvCxnSpPr>
          <p:cNvPr id="16" name="Gerade Verbindung 17">
            <a:extLst>
              <a:ext uri="{FF2B5EF4-FFF2-40B4-BE49-F238E27FC236}">
                <a16:creationId xmlns:a16="http://schemas.microsoft.com/office/drawing/2014/main" id="{D8DA930D-D64C-4ED9-BF09-9C9208CCE81F}"/>
              </a:ext>
            </a:extLst>
          </p:cNvPr>
          <p:cNvCxnSpPr/>
          <p:nvPr/>
        </p:nvCxnSpPr>
        <p:spPr>
          <a:xfrm>
            <a:off x="1976036" y="3968769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711839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7</a:t>
            </a:r>
          </a:p>
        </p:txBody>
      </p:sp>
      <p:sp>
        <p:nvSpPr>
          <p:cNvPr id="27" name="Textfeld 26"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</a:t>
            </a:r>
          </a:p>
        </p:txBody>
      </p:sp>
      <p:sp>
        <p:nvSpPr>
          <p:cNvPr id="28" name="Textfeld 27"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60000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10</a:t>
            </a:r>
          </a:p>
        </p:txBody>
      </p:sp>
      <p:pic>
        <p:nvPicPr>
          <p:cNvPr id="32" name="10">
            <a:hlinkClick r:id="" action="ppaction://media"/>
            <a:extLst>
              <a:ext uri="{FF2B5EF4-FFF2-40B4-BE49-F238E27FC236}">
                <a16:creationId xmlns:a16="http://schemas.microsoft.com/office/drawing/2014/main" id="{3CC95C9F-6778-F34F-8D3A-F7F208B2393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768681" y="2952000"/>
            <a:ext cx="540000" cy="540000"/>
          </a:xfrm>
          <a:prstGeom prst="rect">
            <a:avLst/>
          </a:prstGeom>
        </p:spPr>
      </p:pic>
      <p:cxnSp>
        <p:nvCxnSpPr>
          <p:cNvPr id="3" name="Gerade Verbindung 2">
            <a:extLst>
              <a:ext uri="{FF2B5EF4-FFF2-40B4-BE49-F238E27FC236}">
                <a16:creationId xmlns:a16="http://schemas.microsoft.com/office/drawing/2014/main" id="{479B9A31-4D23-F84E-BDE9-8977D6074B1B}"/>
              </a:ext>
            </a:extLst>
          </p:cNvPr>
          <p:cNvCxnSpPr/>
          <p:nvPr/>
        </p:nvCxnSpPr>
        <p:spPr>
          <a:xfrm>
            <a:off x="1976036" y="3968769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3" name="Gruppieren 32">
            <a:extLst>
              <a:ext uri="{FF2B5EF4-FFF2-40B4-BE49-F238E27FC236}">
                <a16:creationId xmlns:a16="http://schemas.microsoft.com/office/drawing/2014/main" id="{BBC6EAA0-6F6B-443F-833B-3842F600B541}"/>
              </a:ext>
            </a:extLst>
          </p:cNvPr>
          <p:cNvGrpSpPr/>
          <p:nvPr/>
        </p:nvGrpSpPr>
        <p:grpSpPr>
          <a:xfrm>
            <a:off x="8341650" y="5472000"/>
            <a:ext cx="3240000" cy="644150"/>
            <a:chOff x="610352" y="5308968"/>
            <a:chExt cx="3240000" cy="644150"/>
          </a:xfrm>
        </p:grpSpPr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04A9AF2F-BEEF-4F69-B02A-9DC5F1A4E9A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35" name="Grafik 34">
              <a:extLst>
                <a:ext uri="{FF2B5EF4-FFF2-40B4-BE49-F238E27FC236}">
                  <a16:creationId xmlns:a16="http://schemas.microsoft.com/office/drawing/2014/main" id="{F5367EAB-250A-4BCC-BA6D-936F477FB98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36" name="Grafik 35">
              <a:extLst>
                <a:ext uri="{FF2B5EF4-FFF2-40B4-BE49-F238E27FC236}">
                  <a16:creationId xmlns:a16="http://schemas.microsoft.com/office/drawing/2014/main" id="{128DD1E8-A9C7-4AD8-9197-D5C75748E31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37" name="Grafik 36">
              <a:extLst>
                <a:ext uri="{FF2B5EF4-FFF2-40B4-BE49-F238E27FC236}">
                  <a16:creationId xmlns:a16="http://schemas.microsoft.com/office/drawing/2014/main" id="{77D0D1DF-0632-4D45-861F-FC1295EED16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38" name="Grafik 37">
              <a:extLst>
                <a:ext uri="{FF2B5EF4-FFF2-40B4-BE49-F238E27FC236}">
                  <a16:creationId xmlns:a16="http://schemas.microsoft.com/office/drawing/2014/main" id="{B813F54C-2827-480D-93E6-A09C8D88955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9" name="Grafik 38">
              <a:extLst>
                <a:ext uri="{FF2B5EF4-FFF2-40B4-BE49-F238E27FC236}">
                  <a16:creationId xmlns:a16="http://schemas.microsoft.com/office/drawing/2014/main" id="{961B22C8-4396-4B21-ADA5-4AB5224E7DD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40" name="Grafik 39">
              <a:extLst>
                <a:ext uri="{FF2B5EF4-FFF2-40B4-BE49-F238E27FC236}">
                  <a16:creationId xmlns:a16="http://schemas.microsoft.com/office/drawing/2014/main" id="{D7558904-4B1F-482E-8E61-DD7FC522586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  <p:pic>
          <p:nvPicPr>
            <p:cNvPr id="41" name="Grafik 40">
              <a:extLst>
                <a:ext uri="{FF2B5EF4-FFF2-40B4-BE49-F238E27FC236}">
                  <a16:creationId xmlns:a16="http://schemas.microsoft.com/office/drawing/2014/main" id="{F8D05EA2-56D1-476B-94C3-C0F15E42667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10548" y="5355900"/>
              <a:ext cx="241200" cy="241200"/>
            </a:xfrm>
            <a:prstGeom prst="rect">
              <a:avLst/>
            </a:prstGeom>
          </p:spPr>
        </p:pic>
        <p:pic>
          <p:nvPicPr>
            <p:cNvPr id="42" name="Grafik 41">
              <a:extLst>
                <a:ext uri="{FF2B5EF4-FFF2-40B4-BE49-F238E27FC236}">
                  <a16:creationId xmlns:a16="http://schemas.microsoft.com/office/drawing/2014/main" id="{3A902F9E-C641-4C5D-A2B3-C043E5AD3AE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346375"/>
              <a:ext cx="241200" cy="241200"/>
            </a:xfrm>
            <a:prstGeom prst="rect">
              <a:avLst/>
            </a:prstGeom>
          </p:spPr>
        </p:pic>
        <p:pic>
          <p:nvPicPr>
            <p:cNvPr id="43" name="Grafik 42">
              <a:extLst>
                <a:ext uri="{FF2B5EF4-FFF2-40B4-BE49-F238E27FC236}">
                  <a16:creationId xmlns:a16="http://schemas.microsoft.com/office/drawing/2014/main" id="{B0673BAA-9352-4A35-8355-9E311B39E26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19930" y="5352725"/>
              <a:ext cx="241200" cy="241200"/>
            </a:xfrm>
            <a:prstGeom prst="rect">
              <a:avLst/>
            </a:prstGeom>
          </p:spPr>
        </p:pic>
        <p:pic>
          <p:nvPicPr>
            <p:cNvPr id="44" name="Grafik 43">
              <a:extLst>
                <a:ext uri="{FF2B5EF4-FFF2-40B4-BE49-F238E27FC236}">
                  <a16:creationId xmlns:a16="http://schemas.microsoft.com/office/drawing/2014/main" id="{EB41E5CC-9D6F-4B6B-9C39-67A9FFAA8F4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27076" y="5352725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64521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69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grpSp>
        <p:nvGrpSpPr>
          <p:cNvPr id="11" name="Gruppieren 10">
            <a:extLst>
              <a:ext uri="{FF2B5EF4-FFF2-40B4-BE49-F238E27FC236}">
                <a16:creationId xmlns:a16="http://schemas.microsoft.com/office/drawing/2014/main" id="{0ABE5CDB-3F69-4276-94C1-BA2E0F969984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12" name="Grafik 11">
              <a:extLst>
                <a:ext uri="{FF2B5EF4-FFF2-40B4-BE49-F238E27FC236}">
                  <a16:creationId xmlns:a16="http://schemas.microsoft.com/office/drawing/2014/main" id="{247DC4A0-6EA2-4362-87CB-1DFEDCA085F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13" name="Grafik 12">
              <a:extLst>
                <a:ext uri="{FF2B5EF4-FFF2-40B4-BE49-F238E27FC236}">
                  <a16:creationId xmlns:a16="http://schemas.microsoft.com/office/drawing/2014/main" id="{1BB9A39D-E918-4DB5-915E-53465769C29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520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/>
    </mc:Choice>
    <mc:Fallback xmlns="">
      <p:transition spd="slow" advTm="3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7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10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  <p:cxnSp>
        <p:nvCxnSpPr>
          <p:cNvPr id="16" name="Gerade Verbindung 17">
            <a:extLst>
              <a:ext uri="{FF2B5EF4-FFF2-40B4-BE49-F238E27FC236}">
                <a16:creationId xmlns:a16="http://schemas.microsoft.com/office/drawing/2014/main" id="{D8DA930D-D64C-4ED9-BF09-9C9208CCE81F}"/>
              </a:ext>
            </a:extLst>
          </p:cNvPr>
          <p:cNvCxnSpPr/>
          <p:nvPr/>
        </p:nvCxnSpPr>
        <p:spPr>
          <a:xfrm>
            <a:off x="1976036" y="3968769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309139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7</a:t>
            </a:r>
          </a:p>
        </p:txBody>
      </p:sp>
      <p:sp>
        <p:nvSpPr>
          <p:cNvPr id="27" name="Textfeld 26"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solidFill>
            <a:srgbClr val="6EAE46">
              <a:alpha val="25000"/>
            </a:srgbClr>
          </a:solidFill>
          <a:ln w="63500">
            <a:solidFill>
              <a:srgbClr val="6EAE4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</a:t>
            </a:r>
          </a:p>
        </p:txBody>
      </p:sp>
      <p:sp>
        <p:nvSpPr>
          <p:cNvPr id="28" name="Textfeld 27"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10</a:t>
            </a:r>
          </a:p>
        </p:txBody>
      </p:sp>
      <p:pic>
        <p:nvPicPr>
          <p:cNvPr id="9" name="1">
            <a:hlinkClick r:id="" action="ppaction://media"/>
            <a:extLst>
              <a:ext uri="{FF2B5EF4-FFF2-40B4-BE49-F238E27FC236}">
                <a16:creationId xmlns:a16="http://schemas.microsoft.com/office/drawing/2014/main" id="{6F9DD8C1-AA16-A14B-8830-C1AA5999F45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891801" y="2957191"/>
            <a:ext cx="540000" cy="540000"/>
          </a:xfrm>
          <a:prstGeom prst="rect">
            <a:avLst/>
          </a:prstGeom>
        </p:spPr>
      </p:pic>
      <p:cxnSp>
        <p:nvCxnSpPr>
          <p:cNvPr id="32" name="Gerade Verbindung 31">
            <a:extLst>
              <a:ext uri="{FF2B5EF4-FFF2-40B4-BE49-F238E27FC236}">
                <a16:creationId xmlns:a16="http://schemas.microsoft.com/office/drawing/2014/main" id="{B4A45992-DDE5-1449-969B-214B217D3815}"/>
              </a:ext>
            </a:extLst>
          </p:cNvPr>
          <p:cNvCxnSpPr/>
          <p:nvPr/>
        </p:nvCxnSpPr>
        <p:spPr>
          <a:xfrm>
            <a:off x="1976036" y="3968769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Gruppieren 12">
            <a:extLst>
              <a:ext uri="{FF2B5EF4-FFF2-40B4-BE49-F238E27FC236}">
                <a16:creationId xmlns:a16="http://schemas.microsoft.com/office/drawing/2014/main" id="{B976B0BE-9C48-4797-996A-2078E371BFCB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14" name="Grafik 13">
              <a:extLst>
                <a:ext uri="{FF2B5EF4-FFF2-40B4-BE49-F238E27FC236}">
                  <a16:creationId xmlns:a16="http://schemas.microsoft.com/office/drawing/2014/main" id="{4885A1C9-B1EA-4985-8E80-F6D9DF1F95C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15" name="Grafik 14">
              <a:extLst>
                <a:ext uri="{FF2B5EF4-FFF2-40B4-BE49-F238E27FC236}">
                  <a16:creationId xmlns:a16="http://schemas.microsoft.com/office/drawing/2014/main" id="{94C25FC9-7263-4F5C-9A0A-BC872FCBB82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sp>
        <p:nvSpPr>
          <p:cNvPr id="21" name="Textfeld 20">
            <a:extLst>
              <a:ext uri="{FF2B5EF4-FFF2-40B4-BE49-F238E27FC236}">
                <a16:creationId xmlns:a16="http://schemas.microsoft.com/office/drawing/2014/main" id="{1B47996B-EBA5-486C-AA14-9596A6BCE181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Super gemacht !</a:t>
            </a:r>
          </a:p>
        </p:txBody>
      </p:sp>
      <p:pic>
        <p:nvPicPr>
          <p:cNvPr id="22" name="Grafik 21">
            <a:extLst>
              <a:ext uri="{FF2B5EF4-FFF2-40B4-BE49-F238E27FC236}">
                <a16:creationId xmlns:a16="http://schemas.microsoft.com/office/drawing/2014/main" id="{4D2BDF51-C945-463A-8484-F0EC82B7A1C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530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34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grpSp>
        <p:nvGrpSpPr>
          <p:cNvPr id="11" name="Gruppieren 10">
            <a:extLst>
              <a:ext uri="{FF2B5EF4-FFF2-40B4-BE49-F238E27FC236}">
                <a16:creationId xmlns:a16="http://schemas.microsoft.com/office/drawing/2014/main" id="{0ABE5CDB-3F69-4276-94C1-BA2E0F969984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12" name="Grafik 11">
              <a:extLst>
                <a:ext uri="{FF2B5EF4-FFF2-40B4-BE49-F238E27FC236}">
                  <a16:creationId xmlns:a16="http://schemas.microsoft.com/office/drawing/2014/main" id="{247DC4A0-6EA2-4362-87CB-1DFEDCA085F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13" name="Grafik 12">
              <a:extLst>
                <a:ext uri="{FF2B5EF4-FFF2-40B4-BE49-F238E27FC236}">
                  <a16:creationId xmlns:a16="http://schemas.microsoft.com/office/drawing/2014/main" id="{1BB9A39D-E918-4DB5-915E-53465769C29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pic>
        <p:nvPicPr>
          <p:cNvPr id="14" name="Grafik 13">
            <a:extLst>
              <a:ext uri="{FF2B5EF4-FFF2-40B4-BE49-F238E27FC236}">
                <a16:creationId xmlns:a16="http://schemas.microsoft.com/office/drawing/2014/main" id="{9CD91AF7-88FE-4066-BF90-DE60868B0B9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0493" y="1824376"/>
            <a:ext cx="323397" cy="323397"/>
          </a:xfrm>
          <a:prstGeom prst="rect">
            <a:avLst/>
          </a:prstGeom>
        </p:spPr>
      </p:pic>
      <p:pic>
        <p:nvPicPr>
          <p:cNvPr id="15" name="Grafik 14">
            <a:extLst>
              <a:ext uri="{FF2B5EF4-FFF2-40B4-BE49-F238E27FC236}">
                <a16:creationId xmlns:a16="http://schemas.microsoft.com/office/drawing/2014/main" id="{47E2ED3F-2B0E-4BFB-8A2C-1E2D0A0CD5F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8424" y="1824787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1786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8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3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58156843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8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3</a:t>
            </a:r>
          </a:p>
        </p:txBody>
      </p:sp>
      <p:pic>
        <p:nvPicPr>
          <p:cNvPr id="20" name="8">
            <a:hlinkClick r:id="" action="ppaction://media"/>
            <a:extLst>
              <a:ext uri="{FF2B5EF4-FFF2-40B4-BE49-F238E27FC236}">
                <a16:creationId xmlns:a16="http://schemas.microsoft.com/office/drawing/2014/main" id="{F3DF6FDC-8A44-1A49-85F6-532889D95CD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44000" y="2952000"/>
            <a:ext cx="540000" cy="540000"/>
          </a:xfrm>
          <a:prstGeom prst="rect">
            <a:avLst/>
          </a:prstGeom>
        </p:spPr>
      </p:pic>
      <p:grpSp>
        <p:nvGrpSpPr>
          <p:cNvPr id="19" name="Gruppieren 18">
            <a:extLst>
              <a:ext uri="{FF2B5EF4-FFF2-40B4-BE49-F238E27FC236}">
                <a16:creationId xmlns:a16="http://schemas.microsoft.com/office/drawing/2014/main" id="{61792A11-8CF3-49A3-ACBE-6B8A84C63655}"/>
              </a:ext>
            </a:extLst>
          </p:cNvPr>
          <p:cNvGrpSpPr/>
          <p:nvPr/>
        </p:nvGrpSpPr>
        <p:grpSpPr>
          <a:xfrm>
            <a:off x="591015" y="5471999"/>
            <a:ext cx="3259337" cy="683473"/>
            <a:chOff x="610352" y="5308968"/>
            <a:chExt cx="3240000" cy="644150"/>
          </a:xfrm>
        </p:grpSpPr>
        <p:pic>
          <p:nvPicPr>
            <p:cNvPr id="21" name="Grafik 20">
              <a:extLst>
                <a:ext uri="{FF2B5EF4-FFF2-40B4-BE49-F238E27FC236}">
                  <a16:creationId xmlns:a16="http://schemas.microsoft.com/office/drawing/2014/main" id="{C90E2797-9002-49A8-A42F-E8D0B799648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FD302CC-2A97-49C9-82AD-657D1197C5C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B71848A3-2673-407A-A283-DF9CA7F32E5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F087DE82-E81E-4AC5-B79C-3AB018350B9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C656AA24-C521-465E-8A53-F4911F4BD6F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410400C0-90EF-46DA-8BEB-B4A3645CC0A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C7B5B185-DA7B-42D5-BDC3-BB9041DC2E5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1176B437-8BC4-4726-B090-43859C9BC79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10548" y="5355900"/>
              <a:ext cx="241200" cy="241200"/>
            </a:xfrm>
            <a:prstGeom prst="rect">
              <a:avLst/>
            </a:prstGeom>
          </p:spPr>
        </p:pic>
        <p:pic>
          <p:nvPicPr>
            <p:cNvPr id="32" name="Grafik 31">
              <a:extLst>
                <a:ext uri="{FF2B5EF4-FFF2-40B4-BE49-F238E27FC236}">
                  <a16:creationId xmlns:a16="http://schemas.microsoft.com/office/drawing/2014/main" id="{DEE8BD9D-93AB-4DD9-AAAF-18AE62E5EA7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346375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33520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90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grpSp>
        <p:nvGrpSpPr>
          <p:cNvPr id="11" name="Gruppieren 10">
            <a:extLst>
              <a:ext uri="{FF2B5EF4-FFF2-40B4-BE49-F238E27FC236}">
                <a16:creationId xmlns:a16="http://schemas.microsoft.com/office/drawing/2014/main" id="{0ABE5CDB-3F69-4276-94C1-BA2E0F969984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12" name="Grafik 11">
              <a:extLst>
                <a:ext uri="{FF2B5EF4-FFF2-40B4-BE49-F238E27FC236}">
                  <a16:creationId xmlns:a16="http://schemas.microsoft.com/office/drawing/2014/main" id="{247DC4A0-6EA2-4362-87CB-1DFEDCA085F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13" name="Grafik 12">
              <a:extLst>
                <a:ext uri="{FF2B5EF4-FFF2-40B4-BE49-F238E27FC236}">
                  <a16:creationId xmlns:a16="http://schemas.microsoft.com/office/drawing/2014/main" id="{1BB9A39D-E918-4DB5-915E-53465769C29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pic>
        <p:nvPicPr>
          <p:cNvPr id="14" name="Grafik 13">
            <a:extLst>
              <a:ext uri="{FF2B5EF4-FFF2-40B4-BE49-F238E27FC236}">
                <a16:creationId xmlns:a16="http://schemas.microsoft.com/office/drawing/2014/main" id="{9CD91AF7-88FE-4066-BF90-DE60868B0B9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0493" y="1834208"/>
            <a:ext cx="323397" cy="323397"/>
          </a:xfrm>
          <a:prstGeom prst="rect">
            <a:avLst/>
          </a:prstGeom>
        </p:spPr>
      </p:pic>
      <p:pic>
        <p:nvPicPr>
          <p:cNvPr id="15" name="Grafik 14">
            <a:extLst>
              <a:ext uri="{FF2B5EF4-FFF2-40B4-BE49-F238E27FC236}">
                <a16:creationId xmlns:a16="http://schemas.microsoft.com/office/drawing/2014/main" id="{47E2ED3F-2B0E-4BFB-8A2C-1E2D0A0CD5F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8424" y="1824787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311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8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3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47232432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8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3</a:t>
            </a:r>
          </a:p>
        </p:txBody>
      </p:sp>
      <p:pic>
        <p:nvPicPr>
          <p:cNvPr id="19" name="2">
            <a:hlinkClick r:id="" action="ppaction://media"/>
            <a:extLst>
              <a:ext uri="{FF2B5EF4-FFF2-40B4-BE49-F238E27FC236}">
                <a16:creationId xmlns:a16="http://schemas.microsoft.com/office/drawing/2014/main" id="{3455D86D-BE1D-0846-9EF7-5C3B1EE159B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910400" y="2952000"/>
            <a:ext cx="540000" cy="540000"/>
          </a:xfrm>
          <a:prstGeom prst="rect">
            <a:avLst/>
          </a:prstGeom>
        </p:spPr>
      </p:pic>
      <p:grpSp>
        <p:nvGrpSpPr>
          <p:cNvPr id="13" name="Gruppieren 12">
            <a:extLst>
              <a:ext uri="{FF2B5EF4-FFF2-40B4-BE49-F238E27FC236}">
                <a16:creationId xmlns:a16="http://schemas.microsoft.com/office/drawing/2014/main" id="{AF65DD6D-76CE-4A86-8253-AECFD3517976}"/>
              </a:ext>
            </a:extLst>
          </p:cNvPr>
          <p:cNvGrpSpPr/>
          <p:nvPr/>
        </p:nvGrpSpPr>
        <p:grpSpPr>
          <a:xfrm>
            <a:off x="4471200" y="5472000"/>
            <a:ext cx="3240000" cy="644150"/>
            <a:chOff x="610352" y="5308968"/>
            <a:chExt cx="3240000" cy="644150"/>
          </a:xfrm>
        </p:grpSpPr>
        <p:pic>
          <p:nvPicPr>
            <p:cNvPr id="14" name="Grafik 13">
              <a:extLst>
                <a:ext uri="{FF2B5EF4-FFF2-40B4-BE49-F238E27FC236}">
                  <a16:creationId xmlns:a16="http://schemas.microsoft.com/office/drawing/2014/main" id="{35BFF97A-F5D6-40AE-A66B-72EE0C59587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15" name="Grafik 14">
              <a:extLst>
                <a:ext uri="{FF2B5EF4-FFF2-40B4-BE49-F238E27FC236}">
                  <a16:creationId xmlns:a16="http://schemas.microsoft.com/office/drawing/2014/main" id="{C119C347-FA88-458E-8182-0D3A5108EE5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16" name="Grafik 15">
              <a:extLst>
                <a:ext uri="{FF2B5EF4-FFF2-40B4-BE49-F238E27FC236}">
                  <a16:creationId xmlns:a16="http://schemas.microsoft.com/office/drawing/2014/main" id="{E49AB0A4-56C8-47FF-99E2-F616881BB9E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43360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90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grpSp>
        <p:nvGrpSpPr>
          <p:cNvPr id="11" name="Gruppieren 10">
            <a:extLst>
              <a:ext uri="{FF2B5EF4-FFF2-40B4-BE49-F238E27FC236}">
                <a16:creationId xmlns:a16="http://schemas.microsoft.com/office/drawing/2014/main" id="{0ABE5CDB-3F69-4276-94C1-BA2E0F969984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12" name="Grafik 11">
              <a:extLst>
                <a:ext uri="{FF2B5EF4-FFF2-40B4-BE49-F238E27FC236}">
                  <a16:creationId xmlns:a16="http://schemas.microsoft.com/office/drawing/2014/main" id="{247DC4A0-6EA2-4362-87CB-1DFEDCA085F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13" name="Grafik 12">
              <a:extLst>
                <a:ext uri="{FF2B5EF4-FFF2-40B4-BE49-F238E27FC236}">
                  <a16:creationId xmlns:a16="http://schemas.microsoft.com/office/drawing/2014/main" id="{1BB9A39D-E918-4DB5-915E-53465769C29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pic>
        <p:nvPicPr>
          <p:cNvPr id="14" name="Grafik 13">
            <a:extLst>
              <a:ext uri="{FF2B5EF4-FFF2-40B4-BE49-F238E27FC236}">
                <a16:creationId xmlns:a16="http://schemas.microsoft.com/office/drawing/2014/main" id="{9CD91AF7-88FE-4066-BF90-DE60868B0B9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0493" y="1824376"/>
            <a:ext cx="323397" cy="323397"/>
          </a:xfrm>
          <a:prstGeom prst="rect">
            <a:avLst/>
          </a:prstGeom>
        </p:spPr>
      </p:pic>
      <p:pic>
        <p:nvPicPr>
          <p:cNvPr id="15" name="Grafik 14">
            <a:extLst>
              <a:ext uri="{FF2B5EF4-FFF2-40B4-BE49-F238E27FC236}">
                <a16:creationId xmlns:a16="http://schemas.microsoft.com/office/drawing/2014/main" id="{47E2ED3F-2B0E-4BFB-8A2C-1E2D0A0CD5F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8424" y="1824787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820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8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3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18363355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8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solidFill>
            <a:schemeClr val="bg1">
              <a:alpha val="25000"/>
            </a:schemeClr>
          </a:solidFill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60000"/>
          </a:xfrm>
          <a:prstGeom prst="roundRect">
            <a:avLst/>
          </a:prstGeom>
          <a:solidFill>
            <a:srgbClr val="6EAE46">
              <a:alpha val="25000"/>
            </a:srgbClr>
          </a:solidFill>
          <a:ln w="63500">
            <a:solidFill>
              <a:srgbClr val="6EAE4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3</a:t>
            </a:r>
          </a:p>
        </p:txBody>
      </p:sp>
      <p:pic>
        <p:nvPicPr>
          <p:cNvPr id="9" name="3">
            <a:hlinkClick r:id="" action="ppaction://media"/>
            <a:extLst>
              <a:ext uri="{FF2B5EF4-FFF2-40B4-BE49-F238E27FC236}">
                <a16:creationId xmlns:a16="http://schemas.microsoft.com/office/drawing/2014/main" id="{0E34B1D1-F522-D347-8E5C-6D00ED8FCAB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783997" y="2916952"/>
            <a:ext cx="540000" cy="540000"/>
          </a:xfrm>
          <a:prstGeom prst="rect">
            <a:avLst/>
          </a:prstGeom>
        </p:spPr>
      </p:pic>
      <p:sp>
        <p:nvSpPr>
          <p:cNvPr id="13" name="Textfeld 12">
            <a:extLst>
              <a:ext uri="{FF2B5EF4-FFF2-40B4-BE49-F238E27FC236}">
                <a16:creationId xmlns:a16="http://schemas.microsoft.com/office/drawing/2014/main" id="{EC34709F-58FB-44CA-8B11-4106534CC2CE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Super gemacht !</a:t>
            </a:r>
          </a:p>
        </p:txBody>
      </p:sp>
      <p:pic>
        <p:nvPicPr>
          <p:cNvPr id="14" name="Grafik 13">
            <a:extLst>
              <a:ext uri="{FF2B5EF4-FFF2-40B4-BE49-F238E27FC236}">
                <a16:creationId xmlns:a16="http://schemas.microsoft.com/office/drawing/2014/main" id="{A981D179-C969-47C3-8290-DEEAB8050EA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15" name="Gruppieren 14">
            <a:extLst>
              <a:ext uri="{FF2B5EF4-FFF2-40B4-BE49-F238E27FC236}">
                <a16:creationId xmlns:a16="http://schemas.microsoft.com/office/drawing/2014/main" id="{481FE98F-A66C-4DEF-8668-38411EA0A4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16" name="Grafik 15">
              <a:extLst>
                <a:ext uri="{FF2B5EF4-FFF2-40B4-BE49-F238E27FC236}">
                  <a16:creationId xmlns:a16="http://schemas.microsoft.com/office/drawing/2014/main" id="{8CF362B8-1C30-4BE5-AF6C-1A54D7F1AFF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1" name="Grafik 20">
              <a:extLst>
                <a:ext uri="{FF2B5EF4-FFF2-40B4-BE49-F238E27FC236}">
                  <a16:creationId xmlns:a16="http://schemas.microsoft.com/office/drawing/2014/main" id="{2A72E3B4-94C8-40BF-B70A-894450A68EFF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22" name="Grafik 21">
            <a:extLst>
              <a:ext uri="{FF2B5EF4-FFF2-40B4-BE49-F238E27FC236}">
                <a16:creationId xmlns:a16="http://schemas.microsoft.com/office/drawing/2014/main" id="{90F4BEF0-76A4-49D9-97E4-A6BB651F39E3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0493" y="1834208"/>
            <a:ext cx="323397" cy="323397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A19C4D2E-1C14-4459-AA4D-7043C97566FD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8424" y="1824787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632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03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grpSp>
        <p:nvGrpSpPr>
          <p:cNvPr id="11" name="Gruppieren 10">
            <a:extLst>
              <a:ext uri="{FF2B5EF4-FFF2-40B4-BE49-F238E27FC236}">
                <a16:creationId xmlns:a16="http://schemas.microsoft.com/office/drawing/2014/main" id="{0ABE5CDB-3F69-4276-94C1-BA2E0F969984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12" name="Grafik 11">
              <a:extLst>
                <a:ext uri="{FF2B5EF4-FFF2-40B4-BE49-F238E27FC236}">
                  <a16:creationId xmlns:a16="http://schemas.microsoft.com/office/drawing/2014/main" id="{247DC4A0-6EA2-4362-87CB-1DFEDCA085F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13" name="Grafik 12">
              <a:extLst>
                <a:ext uri="{FF2B5EF4-FFF2-40B4-BE49-F238E27FC236}">
                  <a16:creationId xmlns:a16="http://schemas.microsoft.com/office/drawing/2014/main" id="{1BB9A39D-E918-4DB5-915E-53465769C29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pic>
        <p:nvPicPr>
          <p:cNvPr id="14" name="Grafik 13">
            <a:extLst>
              <a:ext uri="{FF2B5EF4-FFF2-40B4-BE49-F238E27FC236}">
                <a16:creationId xmlns:a16="http://schemas.microsoft.com/office/drawing/2014/main" id="{9CD91AF7-88FE-4066-BF90-DE60868B0B9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0493" y="1823843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891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3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5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50188481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solidFill>
            <a:srgbClr val="FF0000">
              <a:alpha val="25098"/>
            </a:srgbClr>
          </a:solidFill>
          <a:ln w="635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3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5</a:t>
            </a:r>
          </a:p>
        </p:txBody>
      </p:sp>
      <p:pic>
        <p:nvPicPr>
          <p:cNvPr id="17" name="3">
            <a:hlinkClick r:id="" action="ppaction://media"/>
            <a:extLst>
              <a:ext uri="{FF2B5EF4-FFF2-40B4-BE49-F238E27FC236}">
                <a16:creationId xmlns:a16="http://schemas.microsoft.com/office/drawing/2014/main" id="{A290375F-8B44-034F-80CA-3B01759A77E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910400" y="2952000"/>
            <a:ext cx="540000" cy="540000"/>
          </a:xfrm>
          <a:prstGeom prst="rect">
            <a:avLst/>
          </a:prstGeom>
        </p:spPr>
      </p:pic>
      <p:grpSp>
        <p:nvGrpSpPr>
          <p:cNvPr id="14" name="Gruppieren 13">
            <a:extLst>
              <a:ext uri="{FF2B5EF4-FFF2-40B4-BE49-F238E27FC236}">
                <a16:creationId xmlns:a16="http://schemas.microsoft.com/office/drawing/2014/main" id="{8EF61CE1-033F-4416-A561-D370A00CD2A1}"/>
              </a:ext>
            </a:extLst>
          </p:cNvPr>
          <p:cNvGrpSpPr/>
          <p:nvPr/>
        </p:nvGrpSpPr>
        <p:grpSpPr>
          <a:xfrm>
            <a:off x="4469400" y="5472000"/>
            <a:ext cx="3240000" cy="644150"/>
            <a:chOff x="610352" y="5308968"/>
            <a:chExt cx="3240000" cy="644150"/>
          </a:xfrm>
        </p:grpSpPr>
        <p:pic>
          <p:nvPicPr>
            <p:cNvPr id="15" name="Grafik 14">
              <a:extLst>
                <a:ext uri="{FF2B5EF4-FFF2-40B4-BE49-F238E27FC236}">
                  <a16:creationId xmlns:a16="http://schemas.microsoft.com/office/drawing/2014/main" id="{80AEF10C-4442-4617-8709-C38794A63FCC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16" name="Grafik 15">
              <a:extLst>
                <a:ext uri="{FF2B5EF4-FFF2-40B4-BE49-F238E27FC236}">
                  <a16:creationId xmlns:a16="http://schemas.microsoft.com/office/drawing/2014/main" id="{9BFB580C-7E02-4EAB-9D28-D14CF2D0BF7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18" name="Grafik 17">
              <a:extLst>
                <a:ext uri="{FF2B5EF4-FFF2-40B4-BE49-F238E27FC236}">
                  <a16:creationId xmlns:a16="http://schemas.microsoft.com/office/drawing/2014/main" id="{B9A65E21-7A7E-4F0B-806B-A9D61A19A4E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19" name="Grafik 18">
              <a:extLst>
                <a:ext uri="{FF2B5EF4-FFF2-40B4-BE49-F238E27FC236}">
                  <a16:creationId xmlns:a16="http://schemas.microsoft.com/office/drawing/2014/main" id="{A7DEB3B1-5044-4742-8AF4-803447184BA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68680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03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grpSp>
        <p:nvGrpSpPr>
          <p:cNvPr id="11" name="Gruppieren 10">
            <a:extLst>
              <a:ext uri="{FF2B5EF4-FFF2-40B4-BE49-F238E27FC236}">
                <a16:creationId xmlns:a16="http://schemas.microsoft.com/office/drawing/2014/main" id="{0ABE5CDB-3F69-4276-94C1-BA2E0F969984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12" name="Grafik 11">
              <a:extLst>
                <a:ext uri="{FF2B5EF4-FFF2-40B4-BE49-F238E27FC236}">
                  <a16:creationId xmlns:a16="http://schemas.microsoft.com/office/drawing/2014/main" id="{247DC4A0-6EA2-4362-87CB-1DFEDCA085F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13" name="Grafik 12">
              <a:extLst>
                <a:ext uri="{FF2B5EF4-FFF2-40B4-BE49-F238E27FC236}">
                  <a16:creationId xmlns:a16="http://schemas.microsoft.com/office/drawing/2014/main" id="{1BB9A39D-E918-4DB5-915E-53465769C29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pic>
        <p:nvPicPr>
          <p:cNvPr id="14" name="Grafik 13">
            <a:extLst>
              <a:ext uri="{FF2B5EF4-FFF2-40B4-BE49-F238E27FC236}">
                <a16:creationId xmlns:a16="http://schemas.microsoft.com/office/drawing/2014/main" id="{9CD91AF7-88FE-4066-BF90-DE60868B0B9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0493" y="1823843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5560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3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5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87409034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3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5</a:t>
            </a:r>
          </a:p>
        </p:txBody>
      </p:sp>
      <p:pic>
        <p:nvPicPr>
          <p:cNvPr id="16" name="5">
            <a:hlinkClick r:id="" action="ppaction://media"/>
            <a:extLst>
              <a:ext uri="{FF2B5EF4-FFF2-40B4-BE49-F238E27FC236}">
                <a16:creationId xmlns:a16="http://schemas.microsoft.com/office/drawing/2014/main" id="{4374239D-04A0-9F49-A8B0-8C28FE974EC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769600" y="2952000"/>
            <a:ext cx="540000" cy="540000"/>
          </a:xfrm>
          <a:prstGeom prst="rect">
            <a:avLst/>
          </a:prstGeom>
        </p:spPr>
      </p:pic>
      <p:grpSp>
        <p:nvGrpSpPr>
          <p:cNvPr id="15" name="Gruppieren 14">
            <a:extLst>
              <a:ext uri="{FF2B5EF4-FFF2-40B4-BE49-F238E27FC236}">
                <a16:creationId xmlns:a16="http://schemas.microsoft.com/office/drawing/2014/main" id="{CDF42450-F20F-439A-AC57-1F89E4A67F8C}"/>
              </a:ext>
            </a:extLst>
          </p:cNvPr>
          <p:cNvGrpSpPr/>
          <p:nvPr/>
        </p:nvGrpSpPr>
        <p:grpSpPr>
          <a:xfrm>
            <a:off x="8341650" y="5472000"/>
            <a:ext cx="3240000" cy="644150"/>
            <a:chOff x="610352" y="5308968"/>
            <a:chExt cx="3240000" cy="644150"/>
          </a:xfrm>
        </p:grpSpPr>
        <p:pic>
          <p:nvPicPr>
            <p:cNvPr id="17" name="Grafik 16">
              <a:extLst>
                <a:ext uri="{FF2B5EF4-FFF2-40B4-BE49-F238E27FC236}">
                  <a16:creationId xmlns:a16="http://schemas.microsoft.com/office/drawing/2014/main" id="{854C3C1B-1D37-4B0D-A1DB-2A7131E818B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18" name="Grafik 17">
              <a:extLst>
                <a:ext uri="{FF2B5EF4-FFF2-40B4-BE49-F238E27FC236}">
                  <a16:creationId xmlns:a16="http://schemas.microsoft.com/office/drawing/2014/main" id="{1DBD9C81-020E-44CD-A412-7DFC74474EA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19" name="Grafik 18">
              <a:extLst>
                <a:ext uri="{FF2B5EF4-FFF2-40B4-BE49-F238E27FC236}">
                  <a16:creationId xmlns:a16="http://schemas.microsoft.com/office/drawing/2014/main" id="{67CC659E-D20E-4B67-9445-AF8519EBE29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0" name="Grafik 19">
              <a:extLst>
                <a:ext uri="{FF2B5EF4-FFF2-40B4-BE49-F238E27FC236}">
                  <a16:creationId xmlns:a16="http://schemas.microsoft.com/office/drawing/2014/main" id="{3A584D77-08EF-484B-9511-126FB9762AE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1" name="Grafik 20">
              <a:extLst>
                <a:ext uri="{FF2B5EF4-FFF2-40B4-BE49-F238E27FC236}">
                  <a16:creationId xmlns:a16="http://schemas.microsoft.com/office/drawing/2014/main" id="{7D8B6B0E-F9BC-4B63-BD79-29956E4BEEE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2E04F3E9-15FD-4D50-A0C2-E36180EB642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56511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47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grpSp>
        <p:nvGrpSpPr>
          <p:cNvPr id="11" name="Gruppieren 10">
            <a:extLst>
              <a:ext uri="{FF2B5EF4-FFF2-40B4-BE49-F238E27FC236}">
                <a16:creationId xmlns:a16="http://schemas.microsoft.com/office/drawing/2014/main" id="{0ABE5CDB-3F69-4276-94C1-BA2E0F969984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12" name="Grafik 11">
              <a:extLst>
                <a:ext uri="{FF2B5EF4-FFF2-40B4-BE49-F238E27FC236}">
                  <a16:creationId xmlns:a16="http://schemas.microsoft.com/office/drawing/2014/main" id="{247DC4A0-6EA2-4362-87CB-1DFEDCA085F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13" name="Grafik 12">
              <a:extLst>
                <a:ext uri="{FF2B5EF4-FFF2-40B4-BE49-F238E27FC236}">
                  <a16:creationId xmlns:a16="http://schemas.microsoft.com/office/drawing/2014/main" id="{1BB9A39D-E918-4DB5-915E-53465769C29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pic>
        <p:nvPicPr>
          <p:cNvPr id="14" name="Grafik 13">
            <a:extLst>
              <a:ext uri="{FF2B5EF4-FFF2-40B4-BE49-F238E27FC236}">
                <a16:creationId xmlns:a16="http://schemas.microsoft.com/office/drawing/2014/main" id="{9CD91AF7-88FE-4066-BF90-DE60868B0B9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0493" y="1823843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881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3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5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21027532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solidFill>
            <a:srgbClr val="6EAE46">
              <a:alpha val="25000"/>
            </a:srgbClr>
          </a:solidFill>
          <a:ln w="63500">
            <a:solidFill>
              <a:srgbClr val="6EAE46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3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5</a:t>
            </a:r>
          </a:p>
        </p:txBody>
      </p:sp>
      <p:pic>
        <p:nvPicPr>
          <p:cNvPr id="10" name="2">
            <a:hlinkClick r:id="" action="ppaction://media"/>
            <a:extLst>
              <a:ext uri="{FF2B5EF4-FFF2-40B4-BE49-F238E27FC236}">
                <a16:creationId xmlns:a16="http://schemas.microsoft.com/office/drawing/2014/main" id="{5DF59D30-B5B3-E044-BECB-7463A5CC5BA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63125" y="2995610"/>
            <a:ext cx="540000" cy="540000"/>
          </a:xfrm>
          <a:prstGeom prst="rect">
            <a:avLst/>
          </a:prstGeom>
        </p:spPr>
      </p:pic>
      <p:sp>
        <p:nvSpPr>
          <p:cNvPr id="16" name="Textfeld 15">
            <a:extLst>
              <a:ext uri="{FF2B5EF4-FFF2-40B4-BE49-F238E27FC236}">
                <a16:creationId xmlns:a16="http://schemas.microsoft.com/office/drawing/2014/main" id="{A08FBD0F-8903-4F52-AD1C-836AEBEC77C8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Super gemacht !</a:t>
            </a:r>
          </a:p>
        </p:txBody>
      </p:sp>
      <p:pic>
        <p:nvPicPr>
          <p:cNvPr id="17" name="Grafik 16">
            <a:extLst>
              <a:ext uri="{FF2B5EF4-FFF2-40B4-BE49-F238E27FC236}">
                <a16:creationId xmlns:a16="http://schemas.microsoft.com/office/drawing/2014/main" id="{F80E00AE-13F3-4E6F-9468-2978ED870B1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18" name="Gruppieren 17">
            <a:extLst>
              <a:ext uri="{FF2B5EF4-FFF2-40B4-BE49-F238E27FC236}">
                <a16:creationId xmlns:a16="http://schemas.microsoft.com/office/drawing/2014/main" id="{CF8E8718-177C-4C4C-AED9-87A99077C40B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19" name="Grafik 18">
              <a:extLst>
                <a:ext uri="{FF2B5EF4-FFF2-40B4-BE49-F238E27FC236}">
                  <a16:creationId xmlns:a16="http://schemas.microsoft.com/office/drawing/2014/main" id="{2729C860-5034-0740-9CBB-5A5CD79CF8D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0" name="Grafik 19">
              <a:extLst>
                <a:ext uri="{FF2B5EF4-FFF2-40B4-BE49-F238E27FC236}">
                  <a16:creationId xmlns:a16="http://schemas.microsoft.com/office/drawing/2014/main" id="{269B7DE6-6A36-BB42-ACAE-37F4CE5AB41B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21" name="Grafik 20">
            <a:extLst>
              <a:ext uri="{FF2B5EF4-FFF2-40B4-BE49-F238E27FC236}">
                <a16:creationId xmlns:a16="http://schemas.microsoft.com/office/drawing/2014/main" id="{AFDC539C-4C3E-A242-A0DF-997FCA018FCE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0493" y="1823843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2822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9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uppieren 29">
            <a:extLst>
              <a:ext uri="{FF2B5EF4-FFF2-40B4-BE49-F238E27FC236}">
                <a16:creationId xmlns:a16="http://schemas.microsoft.com/office/drawing/2014/main" id="{58D3795F-46EE-4321-98EF-8C4C00D047B6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9BA112A1-4887-4B0C-9660-D10B9E75DA0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2" name="Grafik 31">
              <a:extLst>
                <a:ext uri="{FF2B5EF4-FFF2-40B4-BE49-F238E27FC236}">
                  <a16:creationId xmlns:a16="http://schemas.microsoft.com/office/drawing/2014/main" id="{FD5F468B-66AA-40F6-A841-DE20ABCB906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510D9BF7-6D6D-486E-A7FA-24EB70D491D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1823843"/>
            <a:ext cx="323397" cy="323397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5DA5239E-7FAD-48CA-A9FB-49BF57C1AE3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26" name="Grafik 25">
            <a:extLst>
              <a:ext uri="{FF2B5EF4-FFF2-40B4-BE49-F238E27FC236}">
                <a16:creationId xmlns:a16="http://schemas.microsoft.com/office/drawing/2014/main" id="{E4F4F004-6B5F-4611-8398-FB3FA62BB9B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27" name="Grafik 26">
            <a:extLst>
              <a:ext uri="{FF2B5EF4-FFF2-40B4-BE49-F238E27FC236}">
                <a16:creationId xmlns:a16="http://schemas.microsoft.com/office/drawing/2014/main" id="{92D93FDB-D2B8-43D9-ACBF-177AA7B097F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28" name="Grafik 27">
            <a:extLst>
              <a:ext uri="{FF2B5EF4-FFF2-40B4-BE49-F238E27FC236}">
                <a16:creationId xmlns:a16="http://schemas.microsoft.com/office/drawing/2014/main" id="{6DFBB5FC-181E-4E6C-9112-390D23FFDFB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29" name="Grafik 28">
            <a:extLst>
              <a:ext uri="{FF2B5EF4-FFF2-40B4-BE49-F238E27FC236}">
                <a16:creationId xmlns:a16="http://schemas.microsoft.com/office/drawing/2014/main" id="{169E2266-DBA5-4F69-877A-3EA66B2BBF2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33" name="Grafik 32">
            <a:extLst>
              <a:ext uri="{FF2B5EF4-FFF2-40B4-BE49-F238E27FC236}">
                <a16:creationId xmlns:a16="http://schemas.microsoft.com/office/drawing/2014/main" id="{C6F0A139-4609-4D01-942C-C58B5AF76EC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706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7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17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  <p:cxnSp>
        <p:nvCxnSpPr>
          <p:cNvPr id="16" name="Gerade Verbindung 17">
            <a:extLst>
              <a:ext uri="{FF2B5EF4-FFF2-40B4-BE49-F238E27FC236}">
                <a16:creationId xmlns:a16="http://schemas.microsoft.com/office/drawing/2014/main" id="{861109A9-4954-4AE3-9CC4-D2B60809A45C}"/>
              </a:ext>
            </a:extLst>
          </p:cNvPr>
          <p:cNvCxnSpPr/>
          <p:nvPr/>
        </p:nvCxnSpPr>
        <p:spPr>
          <a:xfrm>
            <a:off x="1976036" y="3968769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Gerade Verbindung 17">
            <a:extLst>
              <a:ext uri="{FF2B5EF4-FFF2-40B4-BE49-F238E27FC236}">
                <a16:creationId xmlns:a16="http://schemas.microsoft.com/office/drawing/2014/main" id="{2B351002-17DE-4866-BDA3-ED2BF105A533}"/>
              </a:ext>
            </a:extLst>
          </p:cNvPr>
          <p:cNvCxnSpPr/>
          <p:nvPr/>
        </p:nvCxnSpPr>
        <p:spPr>
          <a:xfrm>
            <a:off x="6154664" y="3934498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331552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7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45268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17</a:t>
            </a:r>
          </a:p>
        </p:txBody>
      </p:sp>
      <p:cxnSp>
        <p:nvCxnSpPr>
          <p:cNvPr id="34" name="Gerade Verbindung 17">
            <a:extLst>
              <a:ext uri="{FF2B5EF4-FFF2-40B4-BE49-F238E27FC236}">
                <a16:creationId xmlns:a16="http://schemas.microsoft.com/office/drawing/2014/main" id="{2777FED1-834C-4923-9341-609B00C5FFDB}"/>
              </a:ext>
            </a:extLst>
          </p:cNvPr>
          <p:cNvCxnSpPr/>
          <p:nvPr/>
        </p:nvCxnSpPr>
        <p:spPr>
          <a:xfrm>
            <a:off x="6104151" y="3968769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</a:t>
            </a:r>
          </a:p>
        </p:txBody>
      </p:sp>
      <p:pic>
        <p:nvPicPr>
          <p:cNvPr id="2" name="17">
            <a:hlinkClick r:id="" action="ppaction://media"/>
            <a:extLst>
              <a:ext uri="{FF2B5EF4-FFF2-40B4-BE49-F238E27FC236}">
                <a16:creationId xmlns:a16="http://schemas.microsoft.com/office/drawing/2014/main" id="{383A879C-F198-4506-A776-F26BA33A8EF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910400" y="2952000"/>
            <a:ext cx="540000" cy="540000"/>
          </a:xfrm>
          <a:prstGeom prst="rect">
            <a:avLst/>
          </a:prstGeom>
        </p:spPr>
      </p:pic>
      <p:cxnSp>
        <p:nvCxnSpPr>
          <p:cNvPr id="33" name="Gerade Verbindung 17">
            <a:extLst>
              <a:ext uri="{FF2B5EF4-FFF2-40B4-BE49-F238E27FC236}">
                <a16:creationId xmlns:a16="http://schemas.microsoft.com/office/drawing/2014/main" id="{64A67A21-63B9-43D6-871E-CC3F21C8857E}"/>
              </a:ext>
            </a:extLst>
          </p:cNvPr>
          <p:cNvCxnSpPr/>
          <p:nvPr/>
        </p:nvCxnSpPr>
        <p:spPr>
          <a:xfrm>
            <a:off x="1976036" y="3968769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Gruppieren 31">
            <a:extLst>
              <a:ext uri="{FF2B5EF4-FFF2-40B4-BE49-F238E27FC236}">
                <a16:creationId xmlns:a16="http://schemas.microsoft.com/office/drawing/2014/main" id="{8A85DDEE-EE88-4F18-ADAC-EFF89377BF12}"/>
              </a:ext>
            </a:extLst>
          </p:cNvPr>
          <p:cNvGrpSpPr/>
          <p:nvPr/>
        </p:nvGrpSpPr>
        <p:grpSpPr>
          <a:xfrm>
            <a:off x="4484151" y="5469887"/>
            <a:ext cx="3240000" cy="644150"/>
            <a:chOff x="610352" y="5308968"/>
            <a:chExt cx="3240000" cy="644150"/>
          </a:xfrm>
        </p:grpSpPr>
        <p:pic>
          <p:nvPicPr>
            <p:cNvPr id="35" name="Grafik 34">
              <a:extLst>
                <a:ext uri="{FF2B5EF4-FFF2-40B4-BE49-F238E27FC236}">
                  <a16:creationId xmlns:a16="http://schemas.microsoft.com/office/drawing/2014/main" id="{CC9E4704-AC44-4EC1-890F-4E5B88B84FF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36" name="Grafik 35">
              <a:extLst>
                <a:ext uri="{FF2B5EF4-FFF2-40B4-BE49-F238E27FC236}">
                  <a16:creationId xmlns:a16="http://schemas.microsoft.com/office/drawing/2014/main" id="{EC37BFF7-D6C9-4D2D-8E21-F8C48BC0EB3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37" name="Grafik 36">
              <a:extLst>
                <a:ext uri="{FF2B5EF4-FFF2-40B4-BE49-F238E27FC236}">
                  <a16:creationId xmlns:a16="http://schemas.microsoft.com/office/drawing/2014/main" id="{115024C1-7346-4125-BA76-67534F7265E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38" name="Grafik 37">
              <a:extLst>
                <a:ext uri="{FF2B5EF4-FFF2-40B4-BE49-F238E27FC236}">
                  <a16:creationId xmlns:a16="http://schemas.microsoft.com/office/drawing/2014/main" id="{3DDD372B-62AB-4443-9388-7019C4B9422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39" name="Grafik 38">
              <a:extLst>
                <a:ext uri="{FF2B5EF4-FFF2-40B4-BE49-F238E27FC236}">
                  <a16:creationId xmlns:a16="http://schemas.microsoft.com/office/drawing/2014/main" id="{B08875E2-33A5-42D4-968A-A584590CF30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40" name="Grafik 39">
              <a:extLst>
                <a:ext uri="{FF2B5EF4-FFF2-40B4-BE49-F238E27FC236}">
                  <a16:creationId xmlns:a16="http://schemas.microsoft.com/office/drawing/2014/main" id="{E747974F-4997-4F16-8A2C-3F2DBEDF9A8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41" name="Grafik 40">
              <a:extLst>
                <a:ext uri="{FF2B5EF4-FFF2-40B4-BE49-F238E27FC236}">
                  <a16:creationId xmlns:a16="http://schemas.microsoft.com/office/drawing/2014/main" id="{52078001-6664-4862-A7B8-3402A49EFE9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  <p:pic>
          <p:nvPicPr>
            <p:cNvPr id="42" name="Grafik 41">
              <a:extLst>
                <a:ext uri="{FF2B5EF4-FFF2-40B4-BE49-F238E27FC236}">
                  <a16:creationId xmlns:a16="http://schemas.microsoft.com/office/drawing/2014/main" id="{FDEE0EF1-951A-4632-B113-54A31B75005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8378" y="5667389"/>
              <a:ext cx="241200" cy="241200"/>
            </a:xfrm>
            <a:prstGeom prst="rect">
              <a:avLst/>
            </a:prstGeom>
          </p:spPr>
        </p:pic>
        <p:pic>
          <p:nvPicPr>
            <p:cNvPr id="43" name="Grafik 42">
              <a:extLst>
                <a:ext uri="{FF2B5EF4-FFF2-40B4-BE49-F238E27FC236}">
                  <a16:creationId xmlns:a16="http://schemas.microsoft.com/office/drawing/2014/main" id="{A1964B22-3A3D-460E-9E71-B3F3528DB89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667389"/>
              <a:ext cx="241200" cy="241200"/>
            </a:xfrm>
            <a:prstGeom prst="rect">
              <a:avLst/>
            </a:prstGeom>
          </p:spPr>
        </p:pic>
        <p:pic>
          <p:nvPicPr>
            <p:cNvPr id="44" name="Grafik 43">
              <a:extLst>
                <a:ext uri="{FF2B5EF4-FFF2-40B4-BE49-F238E27FC236}">
                  <a16:creationId xmlns:a16="http://schemas.microsoft.com/office/drawing/2014/main" id="{DB0A7483-7E11-436C-9984-6513DE51CF1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662021"/>
              <a:ext cx="241200" cy="241200"/>
            </a:xfrm>
            <a:prstGeom prst="rect">
              <a:avLst/>
            </a:prstGeom>
          </p:spPr>
        </p:pic>
        <p:pic>
          <p:nvPicPr>
            <p:cNvPr id="45" name="Grafik 44">
              <a:extLst>
                <a:ext uri="{FF2B5EF4-FFF2-40B4-BE49-F238E27FC236}">
                  <a16:creationId xmlns:a16="http://schemas.microsoft.com/office/drawing/2014/main" id="{50CA3570-3AF9-45B7-B5AF-514878B6B0D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666964"/>
              <a:ext cx="241200" cy="241200"/>
            </a:xfrm>
            <a:prstGeom prst="rect">
              <a:avLst/>
            </a:prstGeom>
          </p:spPr>
        </p:pic>
        <p:pic>
          <p:nvPicPr>
            <p:cNvPr id="46" name="Grafik 45">
              <a:extLst>
                <a:ext uri="{FF2B5EF4-FFF2-40B4-BE49-F238E27FC236}">
                  <a16:creationId xmlns:a16="http://schemas.microsoft.com/office/drawing/2014/main" id="{BA885A53-525C-4D2B-9A2C-DFCCE87BF10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2723" y="5666964"/>
              <a:ext cx="241200" cy="241200"/>
            </a:xfrm>
            <a:prstGeom prst="rect">
              <a:avLst/>
            </a:prstGeom>
          </p:spPr>
        </p:pic>
        <p:pic>
          <p:nvPicPr>
            <p:cNvPr id="47" name="Grafik 46">
              <a:extLst>
                <a:ext uri="{FF2B5EF4-FFF2-40B4-BE49-F238E27FC236}">
                  <a16:creationId xmlns:a16="http://schemas.microsoft.com/office/drawing/2014/main" id="{D09E84C2-E2B9-4525-8670-9E50B510CA1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1853" y="5671546"/>
              <a:ext cx="241200" cy="241200"/>
            </a:xfrm>
            <a:prstGeom prst="rect">
              <a:avLst/>
            </a:prstGeom>
          </p:spPr>
        </p:pic>
        <p:pic>
          <p:nvPicPr>
            <p:cNvPr id="48" name="Grafik 47">
              <a:extLst>
                <a:ext uri="{FF2B5EF4-FFF2-40B4-BE49-F238E27FC236}">
                  <a16:creationId xmlns:a16="http://schemas.microsoft.com/office/drawing/2014/main" id="{2F8766FE-D0C8-4DF1-8269-C23BB6A281B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10548" y="5355900"/>
              <a:ext cx="241200" cy="241200"/>
            </a:xfrm>
            <a:prstGeom prst="rect">
              <a:avLst/>
            </a:prstGeom>
          </p:spPr>
        </p:pic>
        <p:pic>
          <p:nvPicPr>
            <p:cNvPr id="49" name="Grafik 48">
              <a:extLst>
                <a:ext uri="{FF2B5EF4-FFF2-40B4-BE49-F238E27FC236}">
                  <a16:creationId xmlns:a16="http://schemas.microsoft.com/office/drawing/2014/main" id="{B636C251-87F7-4F00-90FC-ADAC88C7236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08152" y="5671546"/>
              <a:ext cx="241200" cy="241200"/>
            </a:xfrm>
            <a:prstGeom prst="rect">
              <a:avLst/>
            </a:prstGeom>
          </p:spPr>
        </p:pic>
        <p:pic>
          <p:nvPicPr>
            <p:cNvPr id="51" name="Grafik 50">
              <a:extLst>
                <a:ext uri="{FF2B5EF4-FFF2-40B4-BE49-F238E27FC236}">
                  <a16:creationId xmlns:a16="http://schemas.microsoft.com/office/drawing/2014/main" id="{A9873ED6-D8B9-4F9C-903E-505F1530B1E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346375"/>
              <a:ext cx="241200" cy="241200"/>
            </a:xfrm>
            <a:prstGeom prst="rect">
              <a:avLst/>
            </a:prstGeom>
          </p:spPr>
        </p:pic>
        <p:pic>
          <p:nvPicPr>
            <p:cNvPr id="52" name="Grafik 51">
              <a:extLst>
                <a:ext uri="{FF2B5EF4-FFF2-40B4-BE49-F238E27FC236}">
                  <a16:creationId xmlns:a16="http://schemas.microsoft.com/office/drawing/2014/main" id="{AE435539-AF86-4194-860B-7B05350458E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19930" y="5352725"/>
              <a:ext cx="241200" cy="241200"/>
            </a:xfrm>
            <a:prstGeom prst="rect">
              <a:avLst/>
            </a:prstGeom>
          </p:spPr>
        </p:pic>
        <p:pic>
          <p:nvPicPr>
            <p:cNvPr id="53" name="Grafik 52">
              <a:extLst>
                <a:ext uri="{FF2B5EF4-FFF2-40B4-BE49-F238E27FC236}">
                  <a16:creationId xmlns:a16="http://schemas.microsoft.com/office/drawing/2014/main" id="{CAF0BA0E-1828-439A-B811-B7806385D3E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27076" y="5352725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42027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7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uppieren 29">
            <a:extLst>
              <a:ext uri="{FF2B5EF4-FFF2-40B4-BE49-F238E27FC236}">
                <a16:creationId xmlns:a16="http://schemas.microsoft.com/office/drawing/2014/main" id="{58D3795F-46EE-4321-98EF-8C4C00D047B6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9BA112A1-4887-4B0C-9660-D10B9E75DA0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2" name="Grafik 31">
              <a:extLst>
                <a:ext uri="{FF2B5EF4-FFF2-40B4-BE49-F238E27FC236}">
                  <a16:creationId xmlns:a16="http://schemas.microsoft.com/office/drawing/2014/main" id="{FD5F468B-66AA-40F6-A841-DE20ABCB906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510D9BF7-6D6D-486E-A7FA-24EB70D491D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1823843"/>
            <a:ext cx="323397" cy="323397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5DA5239E-7FAD-48CA-A9FB-49BF57C1AE3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26" name="Grafik 25">
            <a:extLst>
              <a:ext uri="{FF2B5EF4-FFF2-40B4-BE49-F238E27FC236}">
                <a16:creationId xmlns:a16="http://schemas.microsoft.com/office/drawing/2014/main" id="{E4F4F004-6B5F-4611-8398-FB3FA62BB9B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27" name="Grafik 26">
            <a:extLst>
              <a:ext uri="{FF2B5EF4-FFF2-40B4-BE49-F238E27FC236}">
                <a16:creationId xmlns:a16="http://schemas.microsoft.com/office/drawing/2014/main" id="{92D93FDB-D2B8-43D9-ACBF-177AA7B097F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28" name="Grafik 27">
            <a:extLst>
              <a:ext uri="{FF2B5EF4-FFF2-40B4-BE49-F238E27FC236}">
                <a16:creationId xmlns:a16="http://schemas.microsoft.com/office/drawing/2014/main" id="{6DFBB5FC-181E-4E6C-9112-390D23FFDFB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29" name="Grafik 28">
            <a:extLst>
              <a:ext uri="{FF2B5EF4-FFF2-40B4-BE49-F238E27FC236}">
                <a16:creationId xmlns:a16="http://schemas.microsoft.com/office/drawing/2014/main" id="{169E2266-DBA5-4F69-877A-3EA66B2BBF2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33" name="Grafik 32">
            <a:extLst>
              <a:ext uri="{FF2B5EF4-FFF2-40B4-BE49-F238E27FC236}">
                <a16:creationId xmlns:a16="http://schemas.microsoft.com/office/drawing/2014/main" id="{C6F0A139-4609-4D01-942C-C58B5AF76EC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130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7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17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  <p:cxnSp>
        <p:nvCxnSpPr>
          <p:cNvPr id="16" name="Gerade Verbindung 17">
            <a:extLst>
              <a:ext uri="{FF2B5EF4-FFF2-40B4-BE49-F238E27FC236}">
                <a16:creationId xmlns:a16="http://schemas.microsoft.com/office/drawing/2014/main" id="{861109A9-4954-4AE3-9CC4-D2B60809A45C}"/>
              </a:ext>
            </a:extLst>
          </p:cNvPr>
          <p:cNvCxnSpPr/>
          <p:nvPr/>
        </p:nvCxnSpPr>
        <p:spPr>
          <a:xfrm>
            <a:off x="1976036" y="3968769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Gerade Verbindung 17">
            <a:extLst>
              <a:ext uri="{FF2B5EF4-FFF2-40B4-BE49-F238E27FC236}">
                <a16:creationId xmlns:a16="http://schemas.microsoft.com/office/drawing/2014/main" id="{2B351002-17DE-4866-BDA3-ED2BF105A533}"/>
              </a:ext>
            </a:extLst>
          </p:cNvPr>
          <p:cNvCxnSpPr/>
          <p:nvPr/>
        </p:nvCxnSpPr>
        <p:spPr>
          <a:xfrm>
            <a:off x="6154664" y="3934498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821699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" name="Gerade Verbindung 17">
            <a:extLst>
              <a:ext uri="{FF2B5EF4-FFF2-40B4-BE49-F238E27FC236}">
                <a16:creationId xmlns:a16="http://schemas.microsoft.com/office/drawing/2014/main" id="{0FAD9040-7D44-48E1-9874-48CF702431C1}"/>
              </a:ext>
            </a:extLst>
          </p:cNvPr>
          <p:cNvCxnSpPr/>
          <p:nvPr/>
        </p:nvCxnSpPr>
        <p:spPr>
          <a:xfrm>
            <a:off x="6096000" y="3968769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7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17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</a:t>
            </a:r>
          </a:p>
        </p:txBody>
      </p:sp>
      <p:pic>
        <p:nvPicPr>
          <p:cNvPr id="2" name="1">
            <a:hlinkClick r:id="" action="ppaction://media"/>
            <a:extLst>
              <a:ext uri="{FF2B5EF4-FFF2-40B4-BE49-F238E27FC236}">
                <a16:creationId xmlns:a16="http://schemas.microsoft.com/office/drawing/2014/main" id="{2595B960-F922-411A-9A07-FB2786F4774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779432" y="2952000"/>
            <a:ext cx="540000" cy="540000"/>
          </a:xfrm>
          <a:prstGeom prst="rect">
            <a:avLst/>
          </a:prstGeom>
        </p:spPr>
      </p:pic>
      <p:cxnSp>
        <p:nvCxnSpPr>
          <p:cNvPr id="13" name="Gerade Verbindung 17">
            <a:extLst>
              <a:ext uri="{FF2B5EF4-FFF2-40B4-BE49-F238E27FC236}">
                <a16:creationId xmlns:a16="http://schemas.microsoft.com/office/drawing/2014/main" id="{F3611DB2-561C-46AD-80A9-F46A020EFBAF}"/>
              </a:ext>
            </a:extLst>
          </p:cNvPr>
          <p:cNvCxnSpPr/>
          <p:nvPr/>
        </p:nvCxnSpPr>
        <p:spPr>
          <a:xfrm>
            <a:off x="1976036" y="3968769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1184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3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uppieren 29">
            <a:extLst>
              <a:ext uri="{FF2B5EF4-FFF2-40B4-BE49-F238E27FC236}">
                <a16:creationId xmlns:a16="http://schemas.microsoft.com/office/drawing/2014/main" id="{58D3795F-46EE-4321-98EF-8C4C00D047B6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9BA112A1-4887-4B0C-9660-D10B9E75DA0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2" name="Grafik 31">
              <a:extLst>
                <a:ext uri="{FF2B5EF4-FFF2-40B4-BE49-F238E27FC236}">
                  <a16:creationId xmlns:a16="http://schemas.microsoft.com/office/drawing/2014/main" id="{FD5F468B-66AA-40F6-A841-DE20ABCB906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510D9BF7-6D6D-486E-A7FA-24EB70D491D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1823843"/>
            <a:ext cx="323397" cy="323397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5DA5239E-7FAD-48CA-A9FB-49BF57C1AE3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26" name="Grafik 25">
            <a:extLst>
              <a:ext uri="{FF2B5EF4-FFF2-40B4-BE49-F238E27FC236}">
                <a16:creationId xmlns:a16="http://schemas.microsoft.com/office/drawing/2014/main" id="{E4F4F004-6B5F-4611-8398-FB3FA62BB9B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27" name="Grafik 26">
            <a:extLst>
              <a:ext uri="{FF2B5EF4-FFF2-40B4-BE49-F238E27FC236}">
                <a16:creationId xmlns:a16="http://schemas.microsoft.com/office/drawing/2014/main" id="{92D93FDB-D2B8-43D9-ACBF-177AA7B097F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28" name="Grafik 27">
            <a:extLst>
              <a:ext uri="{FF2B5EF4-FFF2-40B4-BE49-F238E27FC236}">
                <a16:creationId xmlns:a16="http://schemas.microsoft.com/office/drawing/2014/main" id="{6DFBB5FC-181E-4E6C-9112-390D23FFDFB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29" name="Grafik 28">
            <a:extLst>
              <a:ext uri="{FF2B5EF4-FFF2-40B4-BE49-F238E27FC236}">
                <a16:creationId xmlns:a16="http://schemas.microsoft.com/office/drawing/2014/main" id="{169E2266-DBA5-4F69-877A-3EA66B2BBF2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33" name="Grafik 32">
            <a:extLst>
              <a:ext uri="{FF2B5EF4-FFF2-40B4-BE49-F238E27FC236}">
                <a16:creationId xmlns:a16="http://schemas.microsoft.com/office/drawing/2014/main" id="{C6F0A139-4609-4D01-942C-C58B5AF76EC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373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7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17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  <p:cxnSp>
        <p:nvCxnSpPr>
          <p:cNvPr id="16" name="Gerade Verbindung 17">
            <a:extLst>
              <a:ext uri="{FF2B5EF4-FFF2-40B4-BE49-F238E27FC236}">
                <a16:creationId xmlns:a16="http://schemas.microsoft.com/office/drawing/2014/main" id="{861109A9-4954-4AE3-9CC4-D2B60809A45C}"/>
              </a:ext>
            </a:extLst>
          </p:cNvPr>
          <p:cNvCxnSpPr/>
          <p:nvPr/>
        </p:nvCxnSpPr>
        <p:spPr>
          <a:xfrm>
            <a:off x="1976036" y="3968769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Gerade Verbindung 17">
            <a:extLst>
              <a:ext uri="{FF2B5EF4-FFF2-40B4-BE49-F238E27FC236}">
                <a16:creationId xmlns:a16="http://schemas.microsoft.com/office/drawing/2014/main" id="{2B351002-17DE-4866-BDA3-ED2BF105A533}"/>
              </a:ext>
            </a:extLst>
          </p:cNvPr>
          <p:cNvCxnSpPr/>
          <p:nvPr/>
        </p:nvCxnSpPr>
        <p:spPr>
          <a:xfrm>
            <a:off x="6154664" y="3934498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9579957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9" name="Gerade Verbindung 17">
            <a:extLst>
              <a:ext uri="{FF2B5EF4-FFF2-40B4-BE49-F238E27FC236}">
                <a16:creationId xmlns:a16="http://schemas.microsoft.com/office/drawing/2014/main" id="{925AE9F9-A57D-4337-B32F-AF244ADA8BD1}"/>
              </a:ext>
            </a:extLst>
          </p:cNvPr>
          <p:cNvCxnSpPr/>
          <p:nvPr/>
        </p:nvCxnSpPr>
        <p:spPr>
          <a:xfrm>
            <a:off x="6096000" y="3975138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solidFill>
            <a:srgbClr val="6EAE46">
              <a:alpha val="25000"/>
            </a:srgbClr>
          </a:solidFill>
          <a:ln w="63500">
            <a:solidFill>
              <a:srgbClr val="6EAE46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7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17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</a:t>
            </a:r>
          </a:p>
        </p:txBody>
      </p:sp>
      <p:pic>
        <p:nvPicPr>
          <p:cNvPr id="9" name="7">
            <a:hlinkClick r:id="" action="ppaction://media"/>
            <a:extLst>
              <a:ext uri="{FF2B5EF4-FFF2-40B4-BE49-F238E27FC236}">
                <a16:creationId xmlns:a16="http://schemas.microsoft.com/office/drawing/2014/main" id="{E2AE603D-A3AB-4862-A1D7-3CAE66794F9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59258" y="2988720"/>
            <a:ext cx="540000" cy="540000"/>
          </a:xfrm>
          <a:prstGeom prst="rect">
            <a:avLst/>
          </a:prstGeom>
        </p:spPr>
      </p:pic>
      <p:cxnSp>
        <p:nvCxnSpPr>
          <p:cNvPr id="18" name="Gerade Verbindung 17">
            <a:extLst>
              <a:ext uri="{FF2B5EF4-FFF2-40B4-BE49-F238E27FC236}">
                <a16:creationId xmlns:a16="http://schemas.microsoft.com/office/drawing/2014/main" id="{8AE62B96-EED9-4096-9C7B-3406F39A7256}"/>
              </a:ext>
            </a:extLst>
          </p:cNvPr>
          <p:cNvCxnSpPr/>
          <p:nvPr/>
        </p:nvCxnSpPr>
        <p:spPr>
          <a:xfrm>
            <a:off x="1976036" y="3968769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feld 31">
            <a:extLst>
              <a:ext uri="{FF2B5EF4-FFF2-40B4-BE49-F238E27FC236}">
                <a16:creationId xmlns:a16="http://schemas.microsoft.com/office/drawing/2014/main" id="{D23FAFF6-5F9E-4039-8E21-27D7F6107E75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Super gemacht !</a:t>
            </a:r>
          </a:p>
        </p:txBody>
      </p:sp>
      <p:pic>
        <p:nvPicPr>
          <p:cNvPr id="33" name="Grafik 32">
            <a:extLst>
              <a:ext uri="{FF2B5EF4-FFF2-40B4-BE49-F238E27FC236}">
                <a16:creationId xmlns:a16="http://schemas.microsoft.com/office/drawing/2014/main" id="{1C9665A2-FFF3-4747-B27D-38A1ED8BBAD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34" name="Gruppieren 33">
            <a:extLst>
              <a:ext uri="{FF2B5EF4-FFF2-40B4-BE49-F238E27FC236}">
                <a16:creationId xmlns:a16="http://schemas.microsoft.com/office/drawing/2014/main" id="{FC77E469-12F8-1D4E-9BE5-02B80C246FA1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35" name="Grafik 34">
              <a:extLst>
                <a:ext uri="{FF2B5EF4-FFF2-40B4-BE49-F238E27FC236}">
                  <a16:creationId xmlns:a16="http://schemas.microsoft.com/office/drawing/2014/main" id="{B1AB4F80-41E9-DC42-8882-16D0F69F887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6" name="Grafik 35">
              <a:extLst>
                <a:ext uri="{FF2B5EF4-FFF2-40B4-BE49-F238E27FC236}">
                  <a16:creationId xmlns:a16="http://schemas.microsoft.com/office/drawing/2014/main" id="{0C8A0DBE-B71C-7846-B5B3-B51361F6047E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7" name="Grafik 36">
            <a:extLst>
              <a:ext uri="{FF2B5EF4-FFF2-40B4-BE49-F238E27FC236}">
                <a16:creationId xmlns:a16="http://schemas.microsoft.com/office/drawing/2014/main" id="{9C3C3EF1-B621-DE4B-9D9D-FCD74167DF3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2AB7855D-D599-B84D-872D-BB507FAA322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C7217F87-7852-6841-9576-CECA5249DAB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3DB78484-36F1-AB42-89D8-57FEA8BF0E08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FF1DA79A-2807-AE49-9C02-97E2D9C7371B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2C307C18-2AC6-E34B-BE4C-FC3840A4687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4D676B32-676F-444E-9C95-7845191B2D3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1237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26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uppieren 29">
            <a:extLst>
              <a:ext uri="{FF2B5EF4-FFF2-40B4-BE49-F238E27FC236}">
                <a16:creationId xmlns:a16="http://schemas.microsoft.com/office/drawing/2014/main" id="{58D3795F-46EE-4321-98EF-8C4C00D047B6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9BA112A1-4887-4B0C-9660-D10B9E75DA0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2" name="Grafik 31">
              <a:extLst>
                <a:ext uri="{FF2B5EF4-FFF2-40B4-BE49-F238E27FC236}">
                  <a16:creationId xmlns:a16="http://schemas.microsoft.com/office/drawing/2014/main" id="{FD5F468B-66AA-40F6-A841-DE20ABCB906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510D9BF7-6D6D-486E-A7FA-24EB70D491D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1823843"/>
            <a:ext cx="323397" cy="323397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5DA5239E-7FAD-48CA-A9FB-49BF57C1AE3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26" name="Grafik 25">
            <a:extLst>
              <a:ext uri="{FF2B5EF4-FFF2-40B4-BE49-F238E27FC236}">
                <a16:creationId xmlns:a16="http://schemas.microsoft.com/office/drawing/2014/main" id="{E4F4F004-6B5F-4611-8398-FB3FA62BB9B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27" name="Grafik 26">
            <a:extLst>
              <a:ext uri="{FF2B5EF4-FFF2-40B4-BE49-F238E27FC236}">
                <a16:creationId xmlns:a16="http://schemas.microsoft.com/office/drawing/2014/main" id="{92D93FDB-D2B8-43D9-ACBF-177AA7B097F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28" name="Grafik 27">
            <a:extLst>
              <a:ext uri="{FF2B5EF4-FFF2-40B4-BE49-F238E27FC236}">
                <a16:creationId xmlns:a16="http://schemas.microsoft.com/office/drawing/2014/main" id="{6DFBB5FC-181E-4E6C-9112-390D23FFDFB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29" name="Grafik 28">
            <a:extLst>
              <a:ext uri="{FF2B5EF4-FFF2-40B4-BE49-F238E27FC236}">
                <a16:creationId xmlns:a16="http://schemas.microsoft.com/office/drawing/2014/main" id="{169E2266-DBA5-4F69-877A-3EA66B2BBF2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33" name="Grafik 32">
            <a:extLst>
              <a:ext uri="{FF2B5EF4-FFF2-40B4-BE49-F238E27FC236}">
                <a16:creationId xmlns:a16="http://schemas.microsoft.com/office/drawing/2014/main" id="{C6F0A139-4609-4D01-942C-C58B5AF76EC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15" name="Grafik 14">
            <a:extLst>
              <a:ext uri="{FF2B5EF4-FFF2-40B4-BE49-F238E27FC236}">
                <a16:creationId xmlns:a16="http://schemas.microsoft.com/office/drawing/2014/main" id="{41206EE0-7D67-42BC-9C03-BDA9FF62580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1742" y="2240243"/>
            <a:ext cx="323397" cy="323397"/>
          </a:xfrm>
          <a:prstGeom prst="rect">
            <a:avLst/>
          </a:prstGeom>
        </p:spPr>
      </p:pic>
      <p:pic>
        <p:nvPicPr>
          <p:cNvPr id="16" name="Grafik 15">
            <a:extLst>
              <a:ext uri="{FF2B5EF4-FFF2-40B4-BE49-F238E27FC236}">
                <a16:creationId xmlns:a16="http://schemas.microsoft.com/office/drawing/2014/main" id="{03BB8188-1600-4335-A563-31E135B2728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1301" y="1818801"/>
            <a:ext cx="323397" cy="323397"/>
          </a:xfrm>
          <a:prstGeom prst="rect">
            <a:avLst/>
          </a:prstGeom>
        </p:spPr>
      </p:pic>
      <p:pic>
        <p:nvPicPr>
          <p:cNvPr id="17" name="Grafik 16">
            <a:extLst>
              <a:ext uri="{FF2B5EF4-FFF2-40B4-BE49-F238E27FC236}">
                <a16:creationId xmlns:a16="http://schemas.microsoft.com/office/drawing/2014/main" id="{4E8D8480-4364-403A-B1EE-792DD69E832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18" name="Grafik 17">
            <a:extLst>
              <a:ext uri="{FF2B5EF4-FFF2-40B4-BE49-F238E27FC236}">
                <a16:creationId xmlns:a16="http://schemas.microsoft.com/office/drawing/2014/main" id="{FE097570-A028-43B9-843A-1CC69742021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  <p:pic>
        <p:nvPicPr>
          <p:cNvPr id="21" name="Grafik 20">
            <a:extLst>
              <a:ext uri="{FF2B5EF4-FFF2-40B4-BE49-F238E27FC236}">
                <a16:creationId xmlns:a16="http://schemas.microsoft.com/office/drawing/2014/main" id="{2E81C71C-FD8E-4D05-9A7B-95A89DB6EF3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2244902"/>
            <a:ext cx="323397" cy="323397"/>
          </a:xfrm>
          <a:prstGeom prst="rect">
            <a:avLst/>
          </a:prstGeom>
        </p:spPr>
      </p:pic>
      <p:pic>
        <p:nvPicPr>
          <p:cNvPr id="22" name="Grafik 21">
            <a:extLst>
              <a:ext uri="{FF2B5EF4-FFF2-40B4-BE49-F238E27FC236}">
                <a16:creationId xmlns:a16="http://schemas.microsoft.com/office/drawing/2014/main" id="{48C1182F-B057-4607-8455-8276C571EA0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2199" y="2240243"/>
            <a:ext cx="323397" cy="323397"/>
          </a:xfrm>
          <a:prstGeom prst="rect">
            <a:avLst/>
          </a:prstGeom>
        </p:spPr>
      </p:pic>
      <p:pic>
        <p:nvPicPr>
          <p:cNvPr id="23" name="Grafik 22">
            <a:extLst>
              <a:ext uri="{FF2B5EF4-FFF2-40B4-BE49-F238E27FC236}">
                <a16:creationId xmlns:a16="http://schemas.microsoft.com/office/drawing/2014/main" id="{701A3CDB-C8B3-4197-9FA7-5A12ECC802B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2235163"/>
            <a:ext cx="323397" cy="323397"/>
          </a:xfrm>
          <a:prstGeom prst="rect">
            <a:avLst/>
          </a:prstGeom>
        </p:spPr>
      </p:pic>
      <p:pic>
        <p:nvPicPr>
          <p:cNvPr id="34" name="Grafik 33">
            <a:extLst>
              <a:ext uri="{FF2B5EF4-FFF2-40B4-BE49-F238E27FC236}">
                <a16:creationId xmlns:a16="http://schemas.microsoft.com/office/drawing/2014/main" id="{A70D0464-9D8C-4E74-A268-DDAC8252082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5314" y="2244900"/>
            <a:ext cx="323397" cy="323397"/>
          </a:xfrm>
          <a:prstGeom prst="rect">
            <a:avLst/>
          </a:prstGeom>
        </p:spPr>
      </p:pic>
      <p:pic>
        <p:nvPicPr>
          <p:cNvPr id="35" name="Grafik 34">
            <a:extLst>
              <a:ext uri="{FF2B5EF4-FFF2-40B4-BE49-F238E27FC236}">
                <a16:creationId xmlns:a16="http://schemas.microsoft.com/office/drawing/2014/main" id="{A9629CDF-20A5-4DFB-B5FF-D7ED685C89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8655" y="2244901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98BEF352-D9D3-4A25-8178-32C20077081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224490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D44AEF3D-D374-4B61-BD5C-727A9E42FD5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3033" y="2250068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947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13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19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18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6614637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2000" y="2916000"/>
            <a:ext cx="2520000" cy="2145268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13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29400" y="2916000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19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18</a:t>
            </a:r>
          </a:p>
        </p:txBody>
      </p:sp>
      <p:pic>
        <p:nvPicPr>
          <p:cNvPr id="25" name="13">
            <a:hlinkClick r:id="" action="ppaction://media"/>
            <a:extLst>
              <a:ext uri="{FF2B5EF4-FFF2-40B4-BE49-F238E27FC236}">
                <a16:creationId xmlns:a16="http://schemas.microsoft.com/office/drawing/2014/main" id="{164B5B51-1401-4420-AF2A-9771C6C687A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44000" y="2952000"/>
            <a:ext cx="540000" cy="540000"/>
          </a:xfrm>
          <a:prstGeom prst="rect">
            <a:avLst/>
          </a:prstGeom>
        </p:spPr>
      </p:pic>
      <p:grpSp>
        <p:nvGrpSpPr>
          <p:cNvPr id="29" name="Gruppieren 28">
            <a:extLst>
              <a:ext uri="{FF2B5EF4-FFF2-40B4-BE49-F238E27FC236}">
                <a16:creationId xmlns:a16="http://schemas.microsoft.com/office/drawing/2014/main" id="{D6569D49-F359-4866-8CAC-ADBEFA941C57}"/>
              </a:ext>
            </a:extLst>
          </p:cNvPr>
          <p:cNvGrpSpPr/>
          <p:nvPr/>
        </p:nvGrpSpPr>
        <p:grpSpPr>
          <a:xfrm>
            <a:off x="612000" y="5472000"/>
            <a:ext cx="3240000" cy="644150"/>
            <a:chOff x="610352" y="5308968"/>
            <a:chExt cx="3240000" cy="644150"/>
          </a:xfrm>
        </p:grpSpPr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F4351C31-EB53-4509-BBE7-604149E7EDA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DE9638CB-BF67-45B5-BE86-2F0E0559952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32" name="Grafik 31">
              <a:extLst>
                <a:ext uri="{FF2B5EF4-FFF2-40B4-BE49-F238E27FC236}">
                  <a16:creationId xmlns:a16="http://schemas.microsoft.com/office/drawing/2014/main" id="{B1DA2913-8466-4EC6-B24B-E6F9B7F0F5C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33" name="Grafik 32">
              <a:extLst>
                <a:ext uri="{FF2B5EF4-FFF2-40B4-BE49-F238E27FC236}">
                  <a16:creationId xmlns:a16="http://schemas.microsoft.com/office/drawing/2014/main" id="{5BD4C64C-C5A5-4899-98EA-A3BF83B5516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34285C21-AD12-41D8-93B8-934C97015D3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5" name="Grafik 34">
              <a:extLst>
                <a:ext uri="{FF2B5EF4-FFF2-40B4-BE49-F238E27FC236}">
                  <a16:creationId xmlns:a16="http://schemas.microsoft.com/office/drawing/2014/main" id="{FD6D15CF-FD75-47C4-B593-01CF1706276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6" name="Grafik 35">
              <a:extLst>
                <a:ext uri="{FF2B5EF4-FFF2-40B4-BE49-F238E27FC236}">
                  <a16:creationId xmlns:a16="http://schemas.microsoft.com/office/drawing/2014/main" id="{23B9D6F3-F129-4F29-BC5B-3B5100562CF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  <p:pic>
          <p:nvPicPr>
            <p:cNvPr id="37" name="Grafik 36">
              <a:extLst>
                <a:ext uri="{FF2B5EF4-FFF2-40B4-BE49-F238E27FC236}">
                  <a16:creationId xmlns:a16="http://schemas.microsoft.com/office/drawing/2014/main" id="{FC613509-6F05-4F8F-B722-010398051A7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8378" y="5667389"/>
              <a:ext cx="241200" cy="241200"/>
            </a:xfrm>
            <a:prstGeom prst="rect">
              <a:avLst/>
            </a:prstGeom>
          </p:spPr>
        </p:pic>
        <p:pic>
          <p:nvPicPr>
            <p:cNvPr id="38" name="Grafik 37">
              <a:extLst>
                <a:ext uri="{FF2B5EF4-FFF2-40B4-BE49-F238E27FC236}">
                  <a16:creationId xmlns:a16="http://schemas.microsoft.com/office/drawing/2014/main" id="{C8351319-B058-4EAC-9630-049A0592A8D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667389"/>
              <a:ext cx="241200" cy="241200"/>
            </a:xfrm>
            <a:prstGeom prst="rect">
              <a:avLst/>
            </a:prstGeom>
          </p:spPr>
        </p:pic>
        <p:pic>
          <p:nvPicPr>
            <p:cNvPr id="39" name="Grafik 38">
              <a:extLst>
                <a:ext uri="{FF2B5EF4-FFF2-40B4-BE49-F238E27FC236}">
                  <a16:creationId xmlns:a16="http://schemas.microsoft.com/office/drawing/2014/main" id="{B2F753E7-7316-4E96-A56C-B44EE38E3E2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662021"/>
              <a:ext cx="241200" cy="241200"/>
            </a:xfrm>
            <a:prstGeom prst="rect">
              <a:avLst/>
            </a:prstGeom>
          </p:spPr>
        </p:pic>
        <p:pic>
          <p:nvPicPr>
            <p:cNvPr id="43" name="Grafik 42">
              <a:extLst>
                <a:ext uri="{FF2B5EF4-FFF2-40B4-BE49-F238E27FC236}">
                  <a16:creationId xmlns:a16="http://schemas.microsoft.com/office/drawing/2014/main" id="{56894CA0-A932-4848-BA13-E7EF24EFA6B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10548" y="5355900"/>
              <a:ext cx="241200" cy="241200"/>
            </a:xfrm>
            <a:prstGeom prst="rect">
              <a:avLst/>
            </a:prstGeom>
          </p:spPr>
        </p:pic>
        <p:pic>
          <p:nvPicPr>
            <p:cNvPr id="45" name="Grafik 44">
              <a:extLst>
                <a:ext uri="{FF2B5EF4-FFF2-40B4-BE49-F238E27FC236}">
                  <a16:creationId xmlns:a16="http://schemas.microsoft.com/office/drawing/2014/main" id="{6CD4D53D-9ED0-4D05-A5B6-61909BCA417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346375"/>
              <a:ext cx="241200" cy="241200"/>
            </a:xfrm>
            <a:prstGeom prst="rect">
              <a:avLst/>
            </a:prstGeom>
          </p:spPr>
        </p:pic>
        <p:pic>
          <p:nvPicPr>
            <p:cNvPr id="46" name="Grafik 45">
              <a:extLst>
                <a:ext uri="{FF2B5EF4-FFF2-40B4-BE49-F238E27FC236}">
                  <a16:creationId xmlns:a16="http://schemas.microsoft.com/office/drawing/2014/main" id="{30B21FC3-558C-4284-9074-84B805CE072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19930" y="5352725"/>
              <a:ext cx="241200" cy="241200"/>
            </a:xfrm>
            <a:prstGeom prst="rect">
              <a:avLst/>
            </a:prstGeom>
          </p:spPr>
        </p:pic>
        <p:pic>
          <p:nvPicPr>
            <p:cNvPr id="47" name="Grafik 46">
              <a:extLst>
                <a:ext uri="{FF2B5EF4-FFF2-40B4-BE49-F238E27FC236}">
                  <a16:creationId xmlns:a16="http://schemas.microsoft.com/office/drawing/2014/main" id="{07818C19-3A3D-479A-8BE5-FD60EDDC693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27076" y="5352725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84069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95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uppieren 29">
            <a:extLst>
              <a:ext uri="{FF2B5EF4-FFF2-40B4-BE49-F238E27FC236}">
                <a16:creationId xmlns:a16="http://schemas.microsoft.com/office/drawing/2014/main" id="{58D3795F-46EE-4321-98EF-8C4C00D047B6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9BA112A1-4887-4B0C-9660-D10B9E75DA0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2" name="Grafik 31">
              <a:extLst>
                <a:ext uri="{FF2B5EF4-FFF2-40B4-BE49-F238E27FC236}">
                  <a16:creationId xmlns:a16="http://schemas.microsoft.com/office/drawing/2014/main" id="{FD5F468B-66AA-40F6-A841-DE20ABCB906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510D9BF7-6D6D-486E-A7FA-24EB70D491D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1823843"/>
            <a:ext cx="323397" cy="323397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5DA5239E-7FAD-48CA-A9FB-49BF57C1AE3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26" name="Grafik 25">
            <a:extLst>
              <a:ext uri="{FF2B5EF4-FFF2-40B4-BE49-F238E27FC236}">
                <a16:creationId xmlns:a16="http://schemas.microsoft.com/office/drawing/2014/main" id="{E4F4F004-6B5F-4611-8398-FB3FA62BB9B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27" name="Grafik 26">
            <a:extLst>
              <a:ext uri="{FF2B5EF4-FFF2-40B4-BE49-F238E27FC236}">
                <a16:creationId xmlns:a16="http://schemas.microsoft.com/office/drawing/2014/main" id="{92D93FDB-D2B8-43D9-ACBF-177AA7B097F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28" name="Grafik 27">
            <a:extLst>
              <a:ext uri="{FF2B5EF4-FFF2-40B4-BE49-F238E27FC236}">
                <a16:creationId xmlns:a16="http://schemas.microsoft.com/office/drawing/2014/main" id="{6DFBB5FC-181E-4E6C-9112-390D23FFDFB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29" name="Grafik 28">
            <a:extLst>
              <a:ext uri="{FF2B5EF4-FFF2-40B4-BE49-F238E27FC236}">
                <a16:creationId xmlns:a16="http://schemas.microsoft.com/office/drawing/2014/main" id="{169E2266-DBA5-4F69-877A-3EA66B2BBF2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33" name="Grafik 32">
            <a:extLst>
              <a:ext uri="{FF2B5EF4-FFF2-40B4-BE49-F238E27FC236}">
                <a16:creationId xmlns:a16="http://schemas.microsoft.com/office/drawing/2014/main" id="{C6F0A139-4609-4D01-942C-C58B5AF76EC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15" name="Grafik 14">
            <a:extLst>
              <a:ext uri="{FF2B5EF4-FFF2-40B4-BE49-F238E27FC236}">
                <a16:creationId xmlns:a16="http://schemas.microsoft.com/office/drawing/2014/main" id="{41206EE0-7D67-42BC-9C03-BDA9FF62580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1742" y="2244903"/>
            <a:ext cx="323397" cy="323397"/>
          </a:xfrm>
          <a:prstGeom prst="rect">
            <a:avLst/>
          </a:prstGeom>
        </p:spPr>
      </p:pic>
      <p:pic>
        <p:nvPicPr>
          <p:cNvPr id="16" name="Grafik 15">
            <a:extLst>
              <a:ext uri="{FF2B5EF4-FFF2-40B4-BE49-F238E27FC236}">
                <a16:creationId xmlns:a16="http://schemas.microsoft.com/office/drawing/2014/main" id="{03BB8188-1600-4335-A563-31E135B2728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8655" y="1818801"/>
            <a:ext cx="323397" cy="323397"/>
          </a:xfrm>
          <a:prstGeom prst="rect">
            <a:avLst/>
          </a:prstGeom>
        </p:spPr>
      </p:pic>
      <p:pic>
        <p:nvPicPr>
          <p:cNvPr id="17" name="Grafik 16">
            <a:extLst>
              <a:ext uri="{FF2B5EF4-FFF2-40B4-BE49-F238E27FC236}">
                <a16:creationId xmlns:a16="http://schemas.microsoft.com/office/drawing/2014/main" id="{4E8D8480-4364-403A-B1EE-792DD69E832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18" name="Grafik 17">
            <a:extLst>
              <a:ext uri="{FF2B5EF4-FFF2-40B4-BE49-F238E27FC236}">
                <a16:creationId xmlns:a16="http://schemas.microsoft.com/office/drawing/2014/main" id="{FE097570-A028-43B9-843A-1CC69742021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  <p:pic>
        <p:nvPicPr>
          <p:cNvPr id="21" name="Grafik 20">
            <a:extLst>
              <a:ext uri="{FF2B5EF4-FFF2-40B4-BE49-F238E27FC236}">
                <a16:creationId xmlns:a16="http://schemas.microsoft.com/office/drawing/2014/main" id="{2E81C71C-FD8E-4D05-9A7B-95A89DB6EF3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4" y="2244902"/>
            <a:ext cx="323397" cy="323397"/>
          </a:xfrm>
          <a:prstGeom prst="rect">
            <a:avLst/>
          </a:prstGeom>
        </p:spPr>
      </p:pic>
      <p:pic>
        <p:nvPicPr>
          <p:cNvPr id="22" name="Grafik 21">
            <a:extLst>
              <a:ext uri="{FF2B5EF4-FFF2-40B4-BE49-F238E27FC236}">
                <a16:creationId xmlns:a16="http://schemas.microsoft.com/office/drawing/2014/main" id="{48C1182F-B057-4607-8455-8276C571EA0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2199" y="2240243"/>
            <a:ext cx="323397" cy="323397"/>
          </a:xfrm>
          <a:prstGeom prst="rect">
            <a:avLst/>
          </a:prstGeom>
        </p:spPr>
      </p:pic>
      <p:pic>
        <p:nvPicPr>
          <p:cNvPr id="23" name="Grafik 22">
            <a:extLst>
              <a:ext uri="{FF2B5EF4-FFF2-40B4-BE49-F238E27FC236}">
                <a16:creationId xmlns:a16="http://schemas.microsoft.com/office/drawing/2014/main" id="{701A3CDB-C8B3-4197-9FA7-5A12ECC802B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2235163"/>
            <a:ext cx="323397" cy="323397"/>
          </a:xfrm>
          <a:prstGeom prst="rect">
            <a:avLst/>
          </a:prstGeom>
        </p:spPr>
      </p:pic>
      <p:pic>
        <p:nvPicPr>
          <p:cNvPr id="34" name="Grafik 33">
            <a:extLst>
              <a:ext uri="{FF2B5EF4-FFF2-40B4-BE49-F238E27FC236}">
                <a16:creationId xmlns:a16="http://schemas.microsoft.com/office/drawing/2014/main" id="{A70D0464-9D8C-4E74-A268-DDAC8252082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0240" y="2244903"/>
            <a:ext cx="323397" cy="323397"/>
          </a:xfrm>
          <a:prstGeom prst="rect">
            <a:avLst/>
          </a:prstGeom>
        </p:spPr>
      </p:pic>
      <p:pic>
        <p:nvPicPr>
          <p:cNvPr id="35" name="Grafik 34">
            <a:extLst>
              <a:ext uri="{FF2B5EF4-FFF2-40B4-BE49-F238E27FC236}">
                <a16:creationId xmlns:a16="http://schemas.microsoft.com/office/drawing/2014/main" id="{A9629CDF-20A5-4DFB-B5FF-D7ED685C89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8655" y="2244901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98BEF352-D9D3-4A25-8178-32C20077081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3283" y="224490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D44AEF3D-D374-4B61-BD5C-727A9E42FD5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3033" y="2250068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470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13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19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18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99967345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2000" y="2916000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13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29400" y="2916000"/>
            <a:ext cx="2520000" cy="2145268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19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18</a:t>
            </a:r>
          </a:p>
        </p:txBody>
      </p:sp>
      <p:pic>
        <p:nvPicPr>
          <p:cNvPr id="31" name="19">
            <a:hlinkClick r:id="" action="ppaction://media"/>
            <a:extLst>
              <a:ext uri="{FF2B5EF4-FFF2-40B4-BE49-F238E27FC236}">
                <a16:creationId xmlns:a16="http://schemas.microsoft.com/office/drawing/2014/main" id="{F64798B0-866E-4E99-8B04-5BFB595A1F4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910400" y="2952000"/>
            <a:ext cx="540000" cy="540000"/>
          </a:xfrm>
          <a:prstGeom prst="rect">
            <a:avLst/>
          </a:prstGeom>
        </p:spPr>
      </p:pic>
      <p:grpSp>
        <p:nvGrpSpPr>
          <p:cNvPr id="32" name="Gruppieren 31">
            <a:extLst>
              <a:ext uri="{FF2B5EF4-FFF2-40B4-BE49-F238E27FC236}">
                <a16:creationId xmlns:a16="http://schemas.microsoft.com/office/drawing/2014/main" id="{340671DC-D9C6-4797-9E29-D1E6DD3B4C9B}"/>
              </a:ext>
            </a:extLst>
          </p:cNvPr>
          <p:cNvGrpSpPr/>
          <p:nvPr/>
        </p:nvGrpSpPr>
        <p:grpSpPr>
          <a:xfrm>
            <a:off x="4471200" y="5472000"/>
            <a:ext cx="3240000" cy="644150"/>
            <a:chOff x="610352" y="5308968"/>
            <a:chExt cx="3240000" cy="644150"/>
          </a:xfrm>
        </p:grpSpPr>
        <p:pic>
          <p:nvPicPr>
            <p:cNvPr id="33" name="Grafik 32">
              <a:extLst>
                <a:ext uri="{FF2B5EF4-FFF2-40B4-BE49-F238E27FC236}">
                  <a16:creationId xmlns:a16="http://schemas.microsoft.com/office/drawing/2014/main" id="{B3BEAC7E-07E7-4FD5-A8B9-0E1478891B1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E294FBB7-2288-47EA-8955-19950C41923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35" name="Grafik 34">
              <a:extLst>
                <a:ext uri="{FF2B5EF4-FFF2-40B4-BE49-F238E27FC236}">
                  <a16:creationId xmlns:a16="http://schemas.microsoft.com/office/drawing/2014/main" id="{EBE36045-96DC-4A45-8782-D65C1A31C68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36" name="Grafik 35">
              <a:extLst>
                <a:ext uri="{FF2B5EF4-FFF2-40B4-BE49-F238E27FC236}">
                  <a16:creationId xmlns:a16="http://schemas.microsoft.com/office/drawing/2014/main" id="{FE1C04C5-F51B-4D5D-B229-E0405AC0A8B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37" name="Grafik 36">
              <a:extLst>
                <a:ext uri="{FF2B5EF4-FFF2-40B4-BE49-F238E27FC236}">
                  <a16:creationId xmlns:a16="http://schemas.microsoft.com/office/drawing/2014/main" id="{E8C94E93-0A78-4007-AABA-9A0854441AA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8" name="Grafik 37">
              <a:extLst>
                <a:ext uri="{FF2B5EF4-FFF2-40B4-BE49-F238E27FC236}">
                  <a16:creationId xmlns:a16="http://schemas.microsoft.com/office/drawing/2014/main" id="{53037ED8-0F8F-4EE9-B8C5-6B0D636EC58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9" name="Grafik 38">
              <a:extLst>
                <a:ext uri="{FF2B5EF4-FFF2-40B4-BE49-F238E27FC236}">
                  <a16:creationId xmlns:a16="http://schemas.microsoft.com/office/drawing/2014/main" id="{4571C994-5AF3-4DBA-88A5-3AEA2D8E36B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  <p:pic>
          <p:nvPicPr>
            <p:cNvPr id="40" name="Grafik 39">
              <a:extLst>
                <a:ext uri="{FF2B5EF4-FFF2-40B4-BE49-F238E27FC236}">
                  <a16:creationId xmlns:a16="http://schemas.microsoft.com/office/drawing/2014/main" id="{DAA83AC6-543C-4A94-A1DB-09E3C3E36B1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8378" y="5667389"/>
              <a:ext cx="241200" cy="241200"/>
            </a:xfrm>
            <a:prstGeom prst="rect">
              <a:avLst/>
            </a:prstGeom>
          </p:spPr>
        </p:pic>
        <p:pic>
          <p:nvPicPr>
            <p:cNvPr id="41" name="Grafik 40">
              <a:extLst>
                <a:ext uri="{FF2B5EF4-FFF2-40B4-BE49-F238E27FC236}">
                  <a16:creationId xmlns:a16="http://schemas.microsoft.com/office/drawing/2014/main" id="{9AADE095-A753-42C0-B076-5C606B8C091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667389"/>
              <a:ext cx="241200" cy="241200"/>
            </a:xfrm>
            <a:prstGeom prst="rect">
              <a:avLst/>
            </a:prstGeom>
          </p:spPr>
        </p:pic>
        <p:pic>
          <p:nvPicPr>
            <p:cNvPr id="42" name="Grafik 41">
              <a:extLst>
                <a:ext uri="{FF2B5EF4-FFF2-40B4-BE49-F238E27FC236}">
                  <a16:creationId xmlns:a16="http://schemas.microsoft.com/office/drawing/2014/main" id="{3107660C-AD6E-43FD-98EC-2CCA0212AC0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662021"/>
              <a:ext cx="241200" cy="241200"/>
            </a:xfrm>
            <a:prstGeom prst="rect">
              <a:avLst/>
            </a:prstGeom>
          </p:spPr>
        </p:pic>
        <p:pic>
          <p:nvPicPr>
            <p:cNvPr id="43" name="Grafik 42">
              <a:extLst>
                <a:ext uri="{FF2B5EF4-FFF2-40B4-BE49-F238E27FC236}">
                  <a16:creationId xmlns:a16="http://schemas.microsoft.com/office/drawing/2014/main" id="{0AB004C8-3F33-44BC-AB1D-497E08B7DAA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666964"/>
              <a:ext cx="241200" cy="241200"/>
            </a:xfrm>
            <a:prstGeom prst="rect">
              <a:avLst/>
            </a:prstGeom>
          </p:spPr>
        </p:pic>
        <p:pic>
          <p:nvPicPr>
            <p:cNvPr id="44" name="Grafik 43">
              <a:extLst>
                <a:ext uri="{FF2B5EF4-FFF2-40B4-BE49-F238E27FC236}">
                  <a16:creationId xmlns:a16="http://schemas.microsoft.com/office/drawing/2014/main" id="{06A2A253-AA24-4B9F-B51B-60B4FC4BFC9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2723" y="5666964"/>
              <a:ext cx="241200" cy="241200"/>
            </a:xfrm>
            <a:prstGeom prst="rect">
              <a:avLst/>
            </a:prstGeom>
          </p:spPr>
        </p:pic>
        <p:pic>
          <p:nvPicPr>
            <p:cNvPr id="45" name="Grafik 44">
              <a:extLst>
                <a:ext uri="{FF2B5EF4-FFF2-40B4-BE49-F238E27FC236}">
                  <a16:creationId xmlns:a16="http://schemas.microsoft.com/office/drawing/2014/main" id="{864C9F1F-DBB8-40C3-B5C8-E7CAFC4860C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1853" y="5671546"/>
              <a:ext cx="241200" cy="241200"/>
            </a:xfrm>
            <a:prstGeom prst="rect">
              <a:avLst/>
            </a:prstGeom>
          </p:spPr>
        </p:pic>
        <p:pic>
          <p:nvPicPr>
            <p:cNvPr id="46" name="Grafik 45">
              <a:extLst>
                <a:ext uri="{FF2B5EF4-FFF2-40B4-BE49-F238E27FC236}">
                  <a16:creationId xmlns:a16="http://schemas.microsoft.com/office/drawing/2014/main" id="{159D6CAA-6BD5-44B8-9714-9F549CC6FB9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10548" y="5355900"/>
              <a:ext cx="241200" cy="241200"/>
            </a:xfrm>
            <a:prstGeom prst="rect">
              <a:avLst/>
            </a:prstGeom>
          </p:spPr>
        </p:pic>
        <p:pic>
          <p:nvPicPr>
            <p:cNvPr id="47" name="Grafik 46">
              <a:extLst>
                <a:ext uri="{FF2B5EF4-FFF2-40B4-BE49-F238E27FC236}">
                  <a16:creationId xmlns:a16="http://schemas.microsoft.com/office/drawing/2014/main" id="{3E77CCAD-ECF3-4405-B9FF-44F7F4E30E7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08152" y="5671546"/>
              <a:ext cx="241200" cy="241200"/>
            </a:xfrm>
            <a:prstGeom prst="rect">
              <a:avLst/>
            </a:prstGeom>
          </p:spPr>
        </p:pic>
        <p:pic>
          <p:nvPicPr>
            <p:cNvPr id="48" name="Grafik 47">
              <a:extLst>
                <a:ext uri="{FF2B5EF4-FFF2-40B4-BE49-F238E27FC236}">
                  <a16:creationId xmlns:a16="http://schemas.microsoft.com/office/drawing/2014/main" id="{A6B62BA3-D133-478A-95B4-80F23358955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668371"/>
              <a:ext cx="241200" cy="241200"/>
            </a:xfrm>
            <a:prstGeom prst="rect">
              <a:avLst/>
            </a:prstGeom>
          </p:spPr>
        </p:pic>
        <p:pic>
          <p:nvPicPr>
            <p:cNvPr id="49" name="Grafik 48">
              <a:extLst>
                <a:ext uri="{FF2B5EF4-FFF2-40B4-BE49-F238E27FC236}">
                  <a16:creationId xmlns:a16="http://schemas.microsoft.com/office/drawing/2014/main" id="{78975B93-C95C-46F5-9C9E-E608337689C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346375"/>
              <a:ext cx="241200" cy="241200"/>
            </a:xfrm>
            <a:prstGeom prst="rect">
              <a:avLst/>
            </a:prstGeom>
          </p:spPr>
        </p:pic>
        <p:pic>
          <p:nvPicPr>
            <p:cNvPr id="50" name="Grafik 49">
              <a:extLst>
                <a:ext uri="{FF2B5EF4-FFF2-40B4-BE49-F238E27FC236}">
                  <a16:creationId xmlns:a16="http://schemas.microsoft.com/office/drawing/2014/main" id="{20BF178C-C224-4236-81ED-8FF10090C56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19930" y="5352725"/>
              <a:ext cx="241200" cy="241200"/>
            </a:xfrm>
            <a:prstGeom prst="rect">
              <a:avLst/>
            </a:prstGeom>
          </p:spPr>
        </p:pic>
        <p:pic>
          <p:nvPicPr>
            <p:cNvPr id="51" name="Grafik 50">
              <a:extLst>
                <a:ext uri="{FF2B5EF4-FFF2-40B4-BE49-F238E27FC236}">
                  <a16:creationId xmlns:a16="http://schemas.microsoft.com/office/drawing/2014/main" id="{58A29316-0127-4A0A-B3E2-1D84B7F5623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27076" y="5352725"/>
              <a:ext cx="241200" cy="241200"/>
            </a:xfrm>
            <a:prstGeom prst="rect">
              <a:avLst/>
            </a:prstGeom>
          </p:spPr>
        </p:pic>
        <p:pic>
          <p:nvPicPr>
            <p:cNvPr id="52" name="Grafik 51">
              <a:extLst>
                <a:ext uri="{FF2B5EF4-FFF2-40B4-BE49-F238E27FC236}">
                  <a16:creationId xmlns:a16="http://schemas.microsoft.com/office/drawing/2014/main" id="{7179ADF4-1884-493C-97AD-7929A50E72E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19930" y="5671481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60946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02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uppieren 29">
            <a:extLst>
              <a:ext uri="{FF2B5EF4-FFF2-40B4-BE49-F238E27FC236}">
                <a16:creationId xmlns:a16="http://schemas.microsoft.com/office/drawing/2014/main" id="{58D3795F-46EE-4321-98EF-8C4C00D047B6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9BA112A1-4887-4B0C-9660-D10B9E75DA0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2" name="Grafik 31">
              <a:extLst>
                <a:ext uri="{FF2B5EF4-FFF2-40B4-BE49-F238E27FC236}">
                  <a16:creationId xmlns:a16="http://schemas.microsoft.com/office/drawing/2014/main" id="{FD5F468B-66AA-40F6-A841-DE20ABCB906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510D9BF7-6D6D-486E-A7FA-24EB70D491D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1823843"/>
            <a:ext cx="323397" cy="323397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5DA5239E-7FAD-48CA-A9FB-49BF57C1AE3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26" name="Grafik 25">
            <a:extLst>
              <a:ext uri="{FF2B5EF4-FFF2-40B4-BE49-F238E27FC236}">
                <a16:creationId xmlns:a16="http://schemas.microsoft.com/office/drawing/2014/main" id="{E4F4F004-6B5F-4611-8398-FB3FA62BB9B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27" name="Grafik 26">
            <a:extLst>
              <a:ext uri="{FF2B5EF4-FFF2-40B4-BE49-F238E27FC236}">
                <a16:creationId xmlns:a16="http://schemas.microsoft.com/office/drawing/2014/main" id="{92D93FDB-D2B8-43D9-ACBF-177AA7B097F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28" name="Grafik 27">
            <a:extLst>
              <a:ext uri="{FF2B5EF4-FFF2-40B4-BE49-F238E27FC236}">
                <a16:creationId xmlns:a16="http://schemas.microsoft.com/office/drawing/2014/main" id="{6DFBB5FC-181E-4E6C-9112-390D23FFDFB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29" name="Grafik 28">
            <a:extLst>
              <a:ext uri="{FF2B5EF4-FFF2-40B4-BE49-F238E27FC236}">
                <a16:creationId xmlns:a16="http://schemas.microsoft.com/office/drawing/2014/main" id="{169E2266-DBA5-4F69-877A-3EA66B2BBF2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33" name="Grafik 32">
            <a:extLst>
              <a:ext uri="{FF2B5EF4-FFF2-40B4-BE49-F238E27FC236}">
                <a16:creationId xmlns:a16="http://schemas.microsoft.com/office/drawing/2014/main" id="{C6F0A139-4609-4D01-942C-C58B5AF76EC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15" name="Grafik 14">
            <a:extLst>
              <a:ext uri="{FF2B5EF4-FFF2-40B4-BE49-F238E27FC236}">
                <a16:creationId xmlns:a16="http://schemas.microsoft.com/office/drawing/2014/main" id="{41206EE0-7D67-42BC-9C03-BDA9FF62580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1742" y="2244903"/>
            <a:ext cx="323397" cy="323397"/>
          </a:xfrm>
          <a:prstGeom prst="rect">
            <a:avLst/>
          </a:prstGeom>
        </p:spPr>
      </p:pic>
      <p:pic>
        <p:nvPicPr>
          <p:cNvPr id="16" name="Grafik 15">
            <a:extLst>
              <a:ext uri="{FF2B5EF4-FFF2-40B4-BE49-F238E27FC236}">
                <a16:creationId xmlns:a16="http://schemas.microsoft.com/office/drawing/2014/main" id="{03BB8188-1600-4335-A563-31E135B2728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0827" y="1815328"/>
            <a:ext cx="323397" cy="323397"/>
          </a:xfrm>
          <a:prstGeom prst="rect">
            <a:avLst/>
          </a:prstGeom>
        </p:spPr>
      </p:pic>
      <p:pic>
        <p:nvPicPr>
          <p:cNvPr id="17" name="Grafik 16">
            <a:extLst>
              <a:ext uri="{FF2B5EF4-FFF2-40B4-BE49-F238E27FC236}">
                <a16:creationId xmlns:a16="http://schemas.microsoft.com/office/drawing/2014/main" id="{4E8D8480-4364-403A-B1EE-792DD69E832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18" name="Grafik 17">
            <a:extLst>
              <a:ext uri="{FF2B5EF4-FFF2-40B4-BE49-F238E27FC236}">
                <a16:creationId xmlns:a16="http://schemas.microsoft.com/office/drawing/2014/main" id="{FE097570-A028-43B9-843A-1CC69742021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37167" y="1818801"/>
            <a:ext cx="323397" cy="323397"/>
          </a:xfrm>
          <a:prstGeom prst="rect">
            <a:avLst/>
          </a:prstGeom>
        </p:spPr>
      </p:pic>
      <p:pic>
        <p:nvPicPr>
          <p:cNvPr id="21" name="Grafik 20">
            <a:extLst>
              <a:ext uri="{FF2B5EF4-FFF2-40B4-BE49-F238E27FC236}">
                <a16:creationId xmlns:a16="http://schemas.microsoft.com/office/drawing/2014/main" id="{2E81C71C-FD8E-4D05-9A7B-95A89DB6EF3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7802" y="2244903"/>
            <a:ext cx="323397" cy="323397"/>
          </a:xfrm>
          <a:prstGeom prst="rect">
            <a:avLst/>
          </a:prstGeom>
        </p:spPr>
      </p:pic>
      <p:pic>
        <p:nvPicPr>
          <p:cNvPr id="22" name="Grafik 21">
            <a:extLst>
              <a:ext uri="{FF2B5EF4-FFF2-40B4-BE49-F238E27FC236}">
                <a16:creationId xmlns:a16="http://schemas.microsoft.com/office/drawing/2014/main" id="{48C1182F-B057-4607-8455-8276C571EA0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2240243"/>
            <a:ext cx="323397" cy="323397"/>
          </a:xfrm>
          <a:prstGeom prst="rect">
            <a:avLst/>
          </a:prstGeom>
        </p:spPr>
      </p:pic>
      <p:pic>
        <p:nvPicPr>
          <p:cNvPr id="23" name="Grafik 22">
            <a:extLst>
              <a:ext uri="{FF2B5EF4-FFF2-40B4-BE49-F238E27FC236}">
                <a16:creationId xmlns:a16="http://schemas.microsoft.com/office/drawing/2014/main" id="{701A3CDB-C8B3-4197-9FA7-5A12ECC802B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2235163"/>
            <a:ext cx="323397" cy="323397"/>
          </a:xfrm>
          <a:prstGeom prst="rect">
            <a:avLst/>
          </a:prstGeom>
        </p:spPr>
      </p:pic>
      <p:pic>
        <p:nvPicPr>
          <p:cNvPr id="34" name="Grafik 33">
            <a:extLst>
              <a:ext uri="{FF2B5EF4-FFF2-40B4-BE49-F238E27FC236}">
                <a16:creationId xmlns:a16="http://schemas.microsoft.com/office/drawing/2014/main" id="{A70D0464-9D8C-4E74-A268-DDAC8252082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5314" y="2244902"/>
            <a:ext cx="323397" cy="323397"/>
          </a:xfrm>
          <a:prstGeom prst="rect">
            <a:avLst/>
          </a:prstGeom>
        </p:spPr>
      </p:pic>
      <p:pic>
        <p:nvPicPr>
          <p:cNvPr id="35" name="Grafik 34">
            <a:extLst>
              <a:ext uri="{FF2B5EF4-FFF2-40B4-BE49-F238E27FC236}">
                <a16:creationId xmlns:a16="http://schemas.microsoft.com/office/drawing/2014/main" id="{A9629CDF-20A5-4DFB-B5FF-D7ED685C89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0827" y="2235162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98BEF352-D9D3-4A25-8178-32C20077081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3283" y="22402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D44AEF3D-D374-4B61-BD5C-727A9E42FD5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3033" y="2250068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8141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13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19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18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5489593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2000" y="2916000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13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29400" y="2916000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19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>
              <a:gd name="adj" fmla="val 16667"/>
            </a:avLst>
          </a:prstGeom>
          <a:solidFill>
            <a:srgbClr val="6EAE46">
              <a:alpha val="25000"/>
            </a:srgbClr>
          </a:solidFill>
          <a:ln w="63500">
            <a:solidFill>
              <a:srgbClr val="6EAE4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18</a:t>
            </a:r>
          </a:p>
        </p:txBody>
      </p:sp>
      <p:pic>
        <p:nvPicPr>
          <p:cNvPr id="10" name="18">
            <a:hlinkClick r:id="" action="ppaction://media"/>
            <a:extLst>
              <a:ext uri="{FF2B5EF4-FFF2-40B4-BE49-F238E27FC236}">
                <a16:creationId xmlns:a16="http://schemas.microsoft.com/office/drawing/2014/main" id="{3EC6F955-44EB-4C74-8334-8586DCA952D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783997" y="2916000"/>
            <a:ext cx="540000" cy="540000"/>
          </a:xfrm>
          <a:prstGeom prst="rect">
            <a:avLst/>
          </a:prstGeom>
        </p:spPr>
      </p:pic>
      <p:sp>
        <p:nvSpPr>
          <p:cNvPr id="29" name="Textfeld 28">
            <a:extLst>
              <a:ext uri="{FF2B5EF4-FFF2-40B4-BE49-F238E27FC236}">
                <a16:creationId xmlns:a16="http://schemas.microsoft.com/office/drawing/2014/main" id="{0C757C54-B21B-4F47-A046-EFC913F310B6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Super gemacht !</a:t>
            </a:r>
          </a:p>
        </p:txBody>
      </p:sp>
      <p:pic>
        <p:nvPicPr>
          <p:cNvPr id="50" name="Grafik 49">
            <a:extLst>
              <a:ext uri="{FF2B5EF4-FFF2-40B4-BE49-F238E27FC236}">
                <a16:creationId xmlns:a16="http://schemas.microsoft.com/office/drawing/2014/main" id="{11B1F17C-6156-415B-989A-2DA568B5ED4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30" name="Gruppieren 29">
            <a:extLst>
              <a:ext uri="{FF2B5EF4-FFF2-40B4-BE49-F238E27FC236}">
                <a16:creationId xmlns:a16="http://schemas.microsoft.com/office/drawing/2014/main" id="{B738F015-7B87-7B41-96DB-3B512B48387D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E5A1D960-E6F1-5741-B5A4-82A685CD6C4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2" name="Grafik 31">
              <a:extLst>
                <a:ext uri="{FF2B5EF4-FFF2-40B4-BE49-F238E27FC236}">
                  <a16:creationId xmlns:a16="http://schemas.microsoft.com/office/drawing/2014/main" id="{321F6FF0-5757-904D-9093-3D890DBBC39D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3" name="Grafik 32">
            <a:extLst>
              <a:ext uri="{FF2B5EF4-FFF2-40B4-BE49-F238E27FC236}">
                <a16:creationId xmlns:a16="http://schemas.microsoft.com/office/drawing/2014/main" id="{0BC8FA43-E4FB-0B42-B191-1A09DA80C13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1823843"/>
            <a:ext cx="323397" cy="323397"/>
          </a:xfrm>
          <a:prstGeom prst="rect">
            <a:avLst/>
          </a:prstGeom>
        </p:spPr>
      </p:pic>
      <p:pic>
        <p:nvPicPr>
          <p:cNvPr id="34" name="Grafik 33">
            <a:extLst>
              <a:ext uri="{FF2B5EF4-FFF2-40B4-BE49-F238E27FC236}">
                <a16:creationId xmlns:a16="http://schemas.microsoft.com/office/drawing/2014/main" id="{D2C1B2D9-A73C-6742-B027-0EF3109518FA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5" name="Grafik 34">
            <a:extLst>
              <a:ext uri="{FF2B5EF4-FFF2-40B4-BE49-F238E27FC236}">
                <a16:creationId xmlns:a16="http://schemas.microsoft.com/office/drawing/2014/main" id="{E357E3A4-64D9-CB4A-A587-5D74D270E9F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DB65D0B7-63C1-A44A-9632-394A520D5A1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1EA65BEA-FB0B-5349-9B74-5E9C2415133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28064683-298D-FC4D-8385-B88A442DDA0C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C0506B21-50BE-1A40-AE6F-AAF4ED67C3CD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231B8EE-CFFA-1345-A4EA-5DC2819D249B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1742" y="2244903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B9EC3621-DEE0-2049-951E-CDE33954AFE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0827" y="1815328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42D230A7-1CF7-C242-B517-F0B5D94BC25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0DEAB540-CC64-DC4B-B48D-818A2706114C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37167" y="1818801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FDBA3DBB-05D3-D94B-98E8-A9875D67038B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7802" y="2244903"/>
            <a:ext cx="323397" cy="323397"/>
          </a:xfrm>
          <a:prstGeom prst="rect">
            <a:avLst/>
          </a:prstGeom>
        </p:spPr>
      </p:pic>
      <p:pic>
        <p:nvPicPr>
          <p:cNvPr id="45" name="Grafik 44">
            <a:extLst>
              <a:ext uri="{FF2B5EF4-FFF2-40B4-BE49-F238E27FC236}">
                <a16:creationId xmlns:a16="http://schemas.microsoft.com/office/drawing/2014/main" id="{00D6113D-B671-5D45-9B8C-DB73C55C8DDA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2240243"/>
            <a:ext cx="323397" cy="323397"/>
          </a:xfrm>
          <a:prstGeom prst="rect">
            <a:avLst/>
          </a:prstGeom>
        </p:spPr>
      </p:pic>
      <p:pic>
        <p:nvPicPr>
          <p:cNvPr id="46" name="Grafik 45">
            <a:extLst>
              <a:ext uri="{FF2B5EF4-FFF2-40B4-BE49-F238E27FC236}">
                <a16:creationId xmlns:a16="http://schemas.microsoft.com/office/drawing/2014/main" id="{15E6A04B-66D7-3C41-AB70-DB1AB6987CC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2235163"/>
            <a:ext cx="323397" cy="323397"/>
          </a:xfrm>
          <a:prstGeom prst="rect">
            <a:avLst/>
          </a:prstGeom>
        </p:spPr>
      </p:pic>
      <p:pic>
        <p:nvPicPr>
          <p:cNvPr id="47" name="Grafik 46">
            <a:extLst>
              <a:ext uri="{FF2B5EF4-FFF2-40B4-BE49-F238E27FC236}">
                <a16:creationId xmlns:a16="http://schemas.microsoft.com/office/drawing/2014/main" id="{9308B692-3E17-F04A-88FE-FD563813777B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5314" y="2244902"/>
            <a:ext cx="323397" cy="323397"/>
          </a:xfrm>
          <a:prstGeom prst="rect">
            <a:avLst/>
          </a:prstGeom>
        </p:spPr>
      </p:pic>
      <p:pic>
        <p:nvPicPr>
          <p:cNvPr id="48" name="Grafik 47">
            <a:extLst>
              <a:ext uri="{FF2B5EF4-FFF2-40B4-BE49-F238E27FC236}">
                <a16:creationId xmlns:a16="http://schemas.microsoft.com/office/drawing/2014/main" id="{A3F2A5F0-5EA5-0C4E-936B-19529A0496B8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0827" y="2235162"/>
            <a:ext cx="323397" cy="323397"/>
          </a:xfrm>
          <a:prstGeom prst="rect">
            <a:avLst/>
          </a:prstGeom>
        </p:spPr>
      </p:pic>
      <p:pic>
        <p:nvPicPr>
          <p:cNvPr id="49" name="Grafik 48">
            <a:extLst>
              <a:ext uri="{FF2B5EF4-FFF2-40B4-BE49-F238E27FC236}">
                <a16:creationId xmlns:a16="http://schemas.microsoft.com/office/drawing/2014/main" id="{9FCFB09B-5B67-CF4D-8889-70C92AF7659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3283" y="2240243"/>
            <a:ext cx="323397" cy="323397"/>
          </a:xfrm>
          <a:prstGeom prst="rect">
            <a:avLst/>
          </a:prstGeom>
        </p:spPr>
      </p:pic>
      <p:pic>
        <p:nvPicPr>
          <p:cNvPr id="71" name="Grafik 70">
            <a:extLst>
              <a:ext uri="{FF2B5EF4-FFF2-40B4-BE49-F238E27FC236}">
                <a16:creationId xmlns:a16="http://schemas.microsoft.com/office/drawing/2014/main" id="{174F7821-ECC6-E346-BBF7-7D78CEB33F7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3033" y="2250068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200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38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uppieren 29">
            <a:extLst>
              <a:ext uri="{FF2B5EF4-FFF2-40B4-BE49-F238E27FC236}">
                <a16:creationId xmlns:a16="http://schemas.microsoft.com/office/drawing/2014/main" id="{58D3795F-46EE-4321-98EF-8C4C00D047B6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9BA112A1-4887-4B0C-9660-D10B9E75DA0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2" name="Grafik 31">
              <a:extLst>
                <a:ext uri="{FF2B5EF4-FFF2-40B4-BE49-F238E27FC236}">
                  <a16:creationId xmlns:a16="http://schemas.microsoft.com/office/drawing/2014/main" id="{FD5F468B-66AA-40F6-A841-DE20ABCB906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510D9BF7-6D6D-486E-A7FA-24EB70D491D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1823843"/>
            <a:ext cx="323397" cy="323397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5DA5239E-7FAD-48CA-A9FB-49BF57C1AE3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26" name="Grafik 25">
            <a:extLst>
              <a:ext uri="{FF2B5EF4-FFF2-40B4-BE49-F238E27FC236}">
                <a16:creationId xmlns:a16="http://schemas.microsoft.com/office/drawing/2014/main" id="{E4F4F004-6B5F-4611-8398-FB3FA62BB9B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27" name="Grafik 26">
            <a:extLst>
              <a:ext uri="{FF2B5EF4-FFF2-40B4-BE49-F238E27FC236}">
                <a16:creationId xmlns:a16="http://schemas.microsoft.com/office/drawing/2014/main" id="{92D93FDB-D2B8-43D9-ACBF-177AA7B097F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28" name="Grafik 27">
            <a:extLst>
              <a:ext uri="{FF2B5EF4-FFF2-40B4-BE49-F238E27FC236}">
                <a16:creationId xmlns:a16="http://schemas.microsoft.com/office/drawing/2014/main" id="{6DFBB5FC-181E-4E6C-9112-390D23FFDFB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29" name="Grafik 28">
            <a:extLst>
              <a:ext uri="{FF2B5EF4-FFF2-40B4-BE49-F238E27FC236}">
                <a16:creationId xmlns:a16="http://schemas.microsoft.com/office/drawing/2014/main" id="{169E2266-DBA5-4F69-877A-3EA66B2BBF2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33" name="Grafik 32">
            <a:extLst>
              <a:ext uri="{FF2B5EF4-FFF2-40B4-BE49-F238E27FC236}">
                <a16:creationId xmlns:a16="http://schemas.microsoft.com/office/drawing/2014/main" id="{C6F0A139-4609-4D01-942C-C58B5AF76EC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16" name="Grafik 15">
            <a:extLst>
              <a:ext uri="{FF2B5EF4-FFF2-40B4-BE49-F238E27FC236}">
                <a16:creationId xmlns:a16="http://schemas.microsoft.com/office/drawing/2014/main" id="{03BB8188-1600-4335-A563-31E135B2728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3531" y="1823842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507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9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8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821028280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9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8</a:t>
            </a:r>
          </a:p>
        </p:txBody>
      </p:sp>
      <p:pic>
        <p:nvPicPr>
          <p:cNvPr id="9" name="0">
            <a:hlinkClick r:id="" action="ppaction://media"/>
            <a:extLst>
              <a:ext uri="{FF2B5EF4-FFF2-40B4-BE49-F238E27FC236}">
                <a16:creationId xmlns:a16="http://schemas.microsoft.com/office/drawing/2014/main" id="{65E8504C-2943-4F85-976E-966649B5195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44000" y="2952000"/>
            <a:ext cx="540000" cy="540000"/>
          </a:xfrm>
          <a:prstGeom prst="rect">
            <a:avLst/>
          </a:prstGeom>
        </p:spPr>
      </p:pic>
      <p:pic>
        <p:nvPicPr>
          <p:cNvPr id="2" name="Grafik 1">
            <a:extLst>
              <a:ext uri="{FF2B5EF4-FFF2-40B4-BE49-F238E27FC236}">
                <a16:creationId xmlns:a16="http://schemas.microsoft.com/office/drawing/2014/main" id="{F18CAFDC-17F1-48C3-BBBD-8CCEF753F8D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1015" y="5471999"/>
            <a:ext cx="3259337" cy="683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5093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34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uppieren 29">
            <a:extLst>
              <a:ext uri="{FF2B5EF4-FFF2-40B4-BE49-F238E27FC236}">
                <a16:creationId xmlns:a16="http://schemas.microsoft.com/office/drawing/2014/main" id="{58D3795F-46EE-4321-98EF-8C4C00D047B6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9BA112A1-4887-4B0C-9660-D10B9E75DA0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2" name="Grafik 31">
              <a:extLst>
                <a:ext uri="{FF2B5EF4-FFF2-40B4-BE49-F238E27FC236}">
                  <a16:creationId xmlns:a16="http://schemas.microsoft.com/office/drawing/2014/main" id="{FD5F468B-66AA-40F6-A841-DE20ABCB906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510D9BF7-6D6D-486E-A7FA-24EB70D491D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1823843"/>
            <a:ext cx="323397" cy="323397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5DA5239E-7FAD-48CA-A9FB-49BF57C1AE3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26" name="Grafik 25">
            <a:extLst>
              <a:ext uri="{FF2B5EF4-FFF2-40B4-BE49-F238E27FC236}">
                <a16:creationId xmlns:a16="http://schemas.microsoft.com/office/drawing/2014/main" id="{E4F4F004-6B5F-4611-8398-FB3FA62BB9B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27" name="Grafik 26">
            <a:extLst>
              <a:ext uri="{FF2B5EF4-FFF2-40B4-BE49-F238E27FC236}">
                <a16:creationId xmlns:a16="http://schemas.microsoft.com/office/drawing/2014/main" id="{92D93FDB-D2B8-43D9-ACBF-177AA7B097F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28" name="Grafik 27">
            <a:extLst>
              <a:ext uri="{FF2B5EF4-FFF2-40B4-BE49-F238E27FC236}">
                <a16:creationId xmlns:a16="http://schemas.microsoft.com/office/drawing/2014/main" id="{6DFBB5FC-181E-4E6C-9112-390D23FFDFB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29" name="Grafik 28">
            <a:extLst>
              <a:ext uri="{FF2B5EF4-FFF2-40B4-BE49-F238E27FC236}">
                <a16:creationId xmlns:a16="http://schemas.microsoft.com/office/drawing/2014/main" id="{169E2266-DBA5-4F69-877A-3EA66B2BBF2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33" name="Grafik 32">
            <a:extLst>
              <a:ext uri="{FF2B5EF4-FFF2-40B4-BE49-F238E27FC236}">
                <a16:creationId xmlns:a16="http://schemas.microsoft.com/office/drawing/2014/main" id="{C6F0A139-4609-4D01-942C-C58B5AF76EC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16" name="Grafik 15">
            <a:extLst>
              <a:ext uri="{FF2B5EF4-FFF2-40B4-BE49-F238E27FC236}">
                <a16:creationId xmlns:a16="http://schemas.microsoft.com/office/drawing/2014/main" id="{03BB8188-1600-4335-A563-31E135B2728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3531" y="1818801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513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9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8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51039245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45268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9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8</a:t>
            </a:r>
          </a:p>
        </p:txBody>
      </p:sp>
      <p:pic>
        <p:nvPicPr>
          <p:cNvPr id="6" name="9">
            <a:hlinkClick r:id="" action="ppaction://media"/>
            <a:extLst>
              <a:ext uri="{FF2B5EF4-FFF2-40B4-BE49-F238E27FC236}">
                <a16:creationId xmlns:a16="http://schemas.microsoft.com/office/drawing/2014/main" id="{33BFD72F-35B1-4B9D-AB91-ED99B6D4961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910400" y="2952000"/>
            <a:ext cx="540000" cy="540000"/>
          </a:xfrm>
          <a:prstGeom prst="rect">
            <a:avLst/>
          </a:prstGeom>
        </p:spPr>
      </p:pic>
      <p:grpSp>
        <p:nvGrpSpPr>
          <p:cNvPr id="18" name="Gruppieren 17">
            <a:extLst>
              <a:ext uri="{FF2B5EF4-FFF2-40B4-BE49-F238E27FC236}">
                <a16:creationId xmlns:a16="http://schemas.microsoft.com/office/drawing/2014/main" id="{7F518957-1E09-4C3E-BBC6-D0F5E3444B01}"/>
              </a:ext>
            </a:extLst>
          </p:cNvPr>
          <p:cNvGrpSpPr/>
          <p:nvPr/>
        </p:nvGrpSpPr>
        <p:grpSpPr>
          <a:xfrm>
            <a:off x="4471200" y="5472000"/>
            <a:ext cx="3240000" cy="644150"/>
            <a:chOff x="610352" y="5308968"/>
            <a:chExt cx="3240000" cy="644150"/>
          </a:xfrm>
        </p:grpSpPr>
        <p:pic>
          <p:nvPicPr>
            <p:cNvPr id="19" name="Grafik 18">
              <a:extLst>
                <a:ext uri="{FF2B5EF4-FFF2-40B4-BE49-F238E27FC236}">
                  <a16:creationId xmlns:a16="http://schemas.microsoft.com/office/drawing/2014/main" id="{CE445AB4-584B-4F09-8382-14F196D3B53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20" name="Grafik 19">
              <a:extLst>
                <a:ext uri="{FF2B5EF4-FFF2-40B4-BE49-F238E27FC236}">
                  <a16:creationId xmlns:a16="http://schemas.microsoft.com/office/drawing/2014/main" id="{4678D006-E746-4350-9011-2BCF40CD1F2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1" name="Grafik 20">
              <a:extLst>
                <a:ext uri="{FF2B5EF4-FFF2-40B4-BE49-F238E27FC236}">
                  <a16:creationId xmlns:a16="http://schemas.microsoft.com/office/drawing/2014/main" id="{C01E3CBA-00C4-4F72-BBF9-A4FF6A26EF2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A908084C-1F7B-480E-95E2-09ABF79AFE0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5B60D5C1-EFB9-4917-A96D-2C439BCB8BD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F5B112D0-BDF2-4BB6-BD5C-CCB18848259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056FA4C3-3D86-438D-A35D-6D5ED3F669C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7227234F-CD3F-4B1E-B42D-90796EF8750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10548" y="5355900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D14D8D80-7AF1-4F37-8DC7-DFADC5F702A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346375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048AE8D1-9B6A-4370-8FE8-AFDB77395A7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19930" y="5352725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93787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4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uppieren 29">
            <a:extLst>
              <a:ext uri="{FF2B5EF4-FFF2-40B4-BE49-F238E27FC236}">
                <a16:creationId xmlns:a16="http://schemas.microsoft.com/office/drawing/2014/main" id="{58D3795F-46EE-4321-98EF-8C4C00D047B6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9BA112A1-4887-4B0C-9660-D10B9E75DA0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2" name="Grafik 31">
              <a:extLst>
                <a:ext uri="{FF2B5EF4-FFF2-40B4-BE49-F238E27FC236}">
                  <a16:creationId xmlns:a16="http://schemas.microsoft.com/office/drawing/2014/main" id="{FD5F468B-66AA-40F6-A841-DE20ABCB906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510D9BF7-6D6D-486E-A7FA-24EB70D491D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1823843"/>
            <a:ext cx="323397" cy="323397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5DA5239E-7FAD-48CA-A9FB-49BF57C1AE3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26" name="Grafik 25">
            <a:extLst>
              <a:ext uri="{FF2B5EF4-FFF2-40B4-BE49-F238E27FC236}">
                <a16:creationId xmlns:a16="http://schemas.microsoft.com/office/drawing/2014/main" id="{E4F4F004-6B5F-4611-8398-FB3FA62BB9B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27" name="Grafik 26">
            <a:extLst>
              <a:ext uri="{FF2B5EF4-FFF2-40B4-BE49-F238E27FC236}">
                <a16:creationId xmlns:a16="http://schemas.microsoft.com/office/drawing/2014/main" id="{92D93FDB-D2B8-43D9-ACBF-177AA7B097F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28" name="Grafik 27">
            <a:extLst>
              <a:ext uri="{FF2B5EF4-FFF2-40B4-BE49-F238E27FC236}">
                <a16:creationId xmlns:a16="http://schemas.microsoft.com/office/drawing/2014/main" id="{6DFBB5FC-181E-4E6C-9112-390D23FFDFB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29" name="Grafik 28">
            <a:extLst>
              <a:ext uri="{FF2B5EF4-FFF2-40B4-BE49-F238E27FC236}">
                <a16:creationId xmlns:a16="http://schemas.microsoft.com/office/drawing/2014/main" id="{169E2266-DBA5-4F69-877A-3EA66B2BBF2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33" name="Grafik 32">
            <a:extLst>
              <a:ext uri="{FF2B5EF4-FFF2-40B4-BE49-F238E27FC236}">
                <a16:creationId xmlns:a16="http://schemas.microsoft.com/office/drawing/2014/main" id="{C6F0A139-4609-4D01-942C-C58B5AF76EC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16" name="Grafik 15">
            <a:extLst>
              <a:ext uri="{FF2B5EF4-FFF2-40B4-BE49-F238E27FC236}">
                <a16:creationId xmlns:a16="http://schemas.microsoft.com/office/drawing/2014/main" id="{03BB8188-1600-4335-A563-31E135B2728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3531" y="1818801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0452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9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8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4220225469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9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solidFill>
            <a:srgbClr val="6EAE46">
              <a:alpha val="25000"/>
            </a:srgbClr>
          </a:solidFill>
          <a:ln w="63500">
            <a:solidFill>
              <a:srgbClr val="6EAE4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8</a:t>
            </a:r>
          </a:p>
        </p:txBody>
      </p:sp>
      <p:pic>
        <p:nvPicPr>
          <p:cNvPr id="10" name="8">
            <a:hlinkClick r:id="" action="ppaction://media"/>
            <a:extLst>
              <a:ext uri="{FF2B5EF4-FFF2-40B4-BE49-F238E27FC236}">
                <a16:creationId xmlns:a16="http://schemas.microsoft.com/office/drawing/2014/main" id="{2EEA6E4D-C413-4E90-BEC7-58D478B649A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783997" y="2916952"/>
            <a:ext cx="540000" cy="540000"/>
          </a:xfrm>
          <a:prstGeom prst="rect">
            <a:avLst/>
          </a:prstGeom>
        </p:spPr>
      </p:pic>
      <p:sp>
        <p:nvSpPr>
          <p:cNvPr id="19" name="Textfeld 18">
            <a:extLst>
              <a:ext uri="{FF2B5EF4-FFF2-40B4-BE49-F238E27FC236}">
                <a16:creationId xmlns:a16="http://schemas.microsoft.com/office/drawing/2014/main" id="{9A02D8B6-5C5D-49B5-96B0-078E7397FAB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Super gemacht !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3EA8485D-02A7-46E9-BAE1-5216697709A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C75FD499-98DC-3345-B61B-C7C3382DB3D2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992453BA-5395-F441-8A8C-DEE5665483F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CD7FCAD3-08E6-CD43-B34B-C47C90050817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24" name="Grafik 23">
            <a:extLst>
              <a:ext uri="{FF2B5EF4-FFF2-40B4-BE49-F238E27FC236}">
                <a16:creationId xmlns:a16="http://schemas.microsoft.com/office/drawing/2014/main" id="{9625E6C0-FFC0-1F4D-980E-A0EDC29A7B2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1823843"/>
            <a:ext cx="323397" cy="323397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AEC3FEE9-413F-0640-BC10-0141DA0BDA8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29" name="Grafik 28">
            <a:extLst>
              <a:ext uri="{FF2B5EF4-FFF2-40B4-BE49-F238E27FC236}">
                <a16:creationId xmlns:a16="http://schemas.microsoft.com/office/drawing/2014/main" id="{E5726A88-2CF6-7C4E-9F41-B514154D934C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0" name="Grafik 29">
            <a:extLst>
              <a:ext uri="{FF2B5EF4-FFF2-40B4-BE49-F238E27FC236}">
                <a16:creationId xmlns:a16="http://schemas.microsoft.com/office/drawing/2014/main" id="{FA3F8FA5-6205-EE4A-B35B-77895D8AE9A3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1" name="Grafik 30">
            <a:extLst>
              <a:ext uri="{FF2B5EF4-FFF2-40B4-BE49-F238E27FC236}">
                <a16:creationId xmlns:a16="http://schemas.microsoft.com/office/drawing/2014/main" id="{C55B1627-539B-2449-A47F-20762F6CE61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2" name="Grafik 31">
            <a:extLst>
              <a:ext uri="{FF2B5EF4-FFF2-40B4-BE49-F238E27FC236}">
                <a16:creationId xmlns:a16="http://schemas.microsoft.com/office/drawing/2014/main" id="{526E7BFE-24B3-7E4A-B32D-CF1EDC71699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33" name="Grafik 32">
            <a:extLst>
              <a:ext uri="{FF2B5EF4-FFF2-40B4-BE49-F238E27FC236}">
                <a16:creationId xmlns:a16="http://schemas.microsoft.com/office/drawing/2014/main" id="{133F03E6-C888-D741-9B81-74402B1A92C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34" name="Grafik 33">
            <a:extLst>
              <a:ext uri="{FF2B5EF4-FFF2-40B4-BE49-F238E27FC236}">
                <a16:creationId xmlns:a16="http://schemas.microsoft.com/office/drawing/2014/main" id="{5DD1A0C2-1370-7F4D-AE80-9E1B6AD0B13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3531" y="1818801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060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9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1B68FCC9-7419-491C-ADAB-F14DB189C9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8420" y="2240243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7773" y="1823843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37FB1C56-809A-40D1-A571-A95F70E6E2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  <p:pic>
        <p:nvPicPr>
          <p:cNvPr id="45" name="Grafik 44">
            <a:extLst>
              <a:ext uri="{FF2B5EF4-FFF2-40B4-BE49-F238E27FC236}">
                <a16:creationId xmlns:a16="http://schemas.microsoft.com/office/drawing/2014/main" id="{DA98AAD3-E384-4F81-8FA0-213B2C985AD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0936" y="2240243"/>
            <a:ext cx="323397" cy="323397"/>
          </a:xfrm>
          <a:prstGeom prst="rect">
            <a:avLst/>
          </a:prstGeom>
        </p:spPr>
      </p:pic>
      <p:pic>
        <p:nvPicPr>
          <p:cNvPr id="46" name="Grafik 45">
            <a:extLst>
              <a:ext uri="{FF2B5EF4-FFF2-40B4-BE49-F238E27FC236}">
                <a16:creationId xmlns:a16="http://schemas.microsoft.com/office/drawing/2014/main" id="{1A3B3AAA-4C2A-40AA-9A71-A3F86C06F46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2235163"/>
            <a:ext cx="323397" cy="323397"/>
          </a:xfrm>
          <a:prstGeom prst="rect">
            <a:avLst/>
          </a:prstGeom>
        </p:spPr>
      </p:pic>
      <p:pic>
        <p:nvPicPr>
          <p:cNvPr id="47" name="Grafik 46">
            <a:extLst>
              <a:ext uri="{FF2B5EF4-FFF2-40B4-BE49-F238E27FC236}">
                <a16:creationId xmlns:a16="http://schemas.microsoft.com/office/drawing/2014/main" id="{DA22E356-9CE8-4491-8D91-2BC1892D985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3792" y="2240243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944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17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15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14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  <p:cxnSp>
        <p:nvCxnSpPr>
          <p:cNvPr id="16" name="Gerade Verbindung 17">
            <a:extLst>
              <a:ext uri="{FF2B5EF4-FFF2-40B4-BE49-F238E27FC236}">
                <a16:creationId xmlns:a16="http://schemas.microsoft.com/office/drawing/2014/main" id="{6B2C8FD0-620F-441A-9CD9-37266AB164E9}"/>
              </a:ext>
            </a:extLst>
          </p:cNvPr>
          <p:cNvCxnSpPr>
            <a:cxnSpLocks/>
          </p:cNvCxnSpPr>
          <p:nvPr/>
        </p:nvCxnSpPr>
        <p:spPr>
          <a:xfrm>
            <a:off x="2260900" y="3975138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9519139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45268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17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29400" y="2916000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15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14</a:t>
            </a:r>
          </a:p>
        </p:txBody>
      </p:sp>
      <p:pic>
        <p:nvPicPr>
          <p:cNvPr id="10" name="17">
            <a:hlinkClick r:id="" action="ppaction://media"/>
            <a:extLst>
              <a:ext uri="{FF2B5EF4-FFF2-40B4-BE49-F238E27FC236}">
                <a16:creationId xmlns:a16="http://schemas.microsoft.com/office/drawing/2014/main" id="{3ACE8203-3178-4E44-9D70-5DCE6BD3839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44000" y="2952000"/>
            <a:ext cx="540000" cy="540000"/>
          </a:xfrm>
          <a:prstGeom prst="rect">
            <a:avLst/>
          </a:prstGeom>
        </p:spPr>
      </p:pic>
      <p:cxnSp>
        <p:nvCxnSpPr>
          <p:cNvPr id="33" name="Gerade Verbindung 17">
            <a:extLst>
              <a:ext uri="{FF2B5EF4-FFF2-40B4-BE49-F238E27FC236}">
                <a16:creationId xmlns:a16="http://schemas.microsoft.com/office/drawing/2014/main" id="{58625CEE-946E-439F-A19B-AF37BE4F725B}"/>
              </a:ext>
            </a:extLst>
          </p:cNvPr>
          <p:cNvCxnSpPr>
            <a:cxnSpLocks/>
          </p:cNvCxnSpPr>
          <p:nvPr/>
        </p:nvCxnSpPr>
        <p:spPr>
          <a:xfrm>
            <a:off x="2260900" y="3975138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4" name="Gruppieren 33">
            <a:extLst>
              <a:ext uri="{FF2B5EF4-FFF2-40B4-BE49-F238E27FC236}">
                <a16:creationId xmlns:a16="http://schemas.microsoft.com/office/drawing/2014/main" id="{746FB099-0A39-49BB-9F86-A4B3F346E892}"/>
              </a:ext>
            </a:extLst>
          </p:cNvPr>
          <p:cNvGrpSpPr/>
          <p:nvPr/>
        </p:nvGrpSpPr>
        <p:grpSpPr>
          <a:xfrm>
            <a:off x="612000" y="5472000"/>
            <a:ext cx="3240000" cy="644150"/>
            <a:chOff x="610352" y="5308968"/>
            <a:chExt cx="3240000" cy="644150"/>
          </a:xfrm>
        </p:grpSpPr>
        <p:pic>
          <p:nvPicPr>
            <p:cNvPr id="35" name="Grafik 34">
              <a:extLst>
                <a:ext uri="{FF2B5EF4-FFF2-40B4-BE49-F238E27FC236}">
                  <a16:creationId xmlns:a16="http://schemas.microsoft.com/office/drawing/2014/main" id="{F2C6F905-0E9A-499C-8BF5-DF886A29E7B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36" name="Grafik 35">
              <a:extLst>
                <a:ext uri="{FF2B5EF4-FFF2-40B4-BE49-F238E27FC236}">
                  <a16:creationId xmlns:a16="http://schemas.microsoft.com/office/drawing/2014/main" id="{F1A1AD0F-A91D-4ED7-8D81-33E269D32F5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37" name="Grafik 36">
              <a:extLst>
                <a:ext uri="{FF2B5EF4-FFF2-40B4-BE49-F238E27FC236}">
                  <a16:creationId xmlns:a16="http://schemas.microsoft.com/office/drawing/2014/main" id="{0A3D1621-8552-4829-BD69-392C4315AF6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38" name="Grafik 37">
              <a:extLst>
                <a:ext uri="{FF2B5EF4-FFF2-40B4-BE49-F238E27FC236}">
                  <a16:creationId xmlns:a16="http://schemas.microsoft.com/office/drawing/2014/main" id="{74EFAF94-C397-4117-9308-655D6B350AC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39" name="Grafik 38">
              <a:extLst>
                <a:ext uri="{FF2B5EF4-FFF2-40B4-BE49-F238E27FC236}">
                  <a16:creationId xmlns:a16="http://schemas.microsoft.com/office/drawing/2014/main" id="{F165F15A-9240-43EA-B0E9-84B2F735706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40" name="Grafik 39">
              <a:extLst>
                <a:ext uri="{FF2B5EF4-FFF2-40B4-BE49-F238E27FC236}">
                  <a16:creationId xmlns:a16="http://schemas.microsoft.com/office/drawing/2014/main" id="{97844E31-1199-4212-8455-5B81BA96018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41" name="Grafik 40">
              <a:extLst>
                <a:ext uri="{FF2B5EF4-FFF2-40B4-BE49-F238E27FC236}">
                  <a16:creationId xmlns:a16="http://schemas.microsoft.com/office/drawing/2014/main" id="{2B6F42FA-1157-48B4-B7F8-BB0848BD806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  <p:pic>
          <p:nvPicPr>
            <p:cNvPr id="42" name="Grafik 41">
              <a:extLst>
                <a:ext uri="{FF2B5EF4-FFF2-40B4-BE49-F238E27FC236}">
                  <a16:creationId xmlns:a16="http://schemas.microsoft.com/office/drawing/2014/main" id="{429D2293-CBC2-4376-AADA-645F7537E5B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8378" y="5667389"/>
              <a:ext cx="241200" cy="241200"/>
            </a:xfrm>
            <a:prstGeom prst="rect">
              <a:avLst/>
            </a:prstGeom>
          </p:spPr>
        </p:pic>
        <p:pic>
          <p:nvPicPr>
            <p:cNvPr id="43" name="Grafik 42">
              <a:extLst>
                <a:ext uri="{FF2B5EF4-FFF2-40B4-BE49-F238E27FC236}">
                  <a16:creationId xmlns:a16="http://schemas.microsoft.com/office/drawing/2014/main" id="{2BA9BE61-1369-4A52-927A-3C79855ADB2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667389"/>
              <a:ext cx="241200" cy="241200"/>
            </a:xfrm>
            <a:prstGeom prst="rect">
              <a:avLst/>
            </a:prstGeom>
          </p:spPr>
        </p:pic>
        <p:pic>
          <p:nvPicPr>
            <p:cNvPr id="44" name="Grafik 43">
              <a:extLst>
                <a:ext uri="{FF2B5EF4-FFF2-40B4-BE49-F238E27FC236}">
                  <a16:creationId xmlns:a16="http://schemas.microsoft.com/office/drawing/2014/main" id="{A7D7614E-B45B-4FFD-A624-84A9DEA9647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662021"/>
              <a:ext cx="241200" cy="241200"/>
            </a:xfrm>
            <a:prstGeom prst="rect">
              <a:avLst/>
            </a:prstGeom>
          </p:spPr>
        </p:pic>
        <p:pic>
          <p:nvPicPr>
            <p:cNvPr id="45" name="Grafik 44">
              <a:extLst>
                <a:ext uri="{FF2B5EF4-FFF2-40B4-BE49-F238E27FC236}">
                  <a16:creationId xmlns:a16="http://schemas.microsoft.com/office/drawing/2014/main" id="{ADADEC9B-53F2-4D54-BEAC-0A1628F8CAB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666964"/>
              <a:ext cx="241200" cy="241200"/>
            </a:xfrm>
            <a:prstGeom prst="rect">
              <a:avLst/>
            </a:prstGeom>
          </p:spPr>
        </p:pic>
        <p:pic>
          <p:nvPicPr>
            <p:cNvPr id="46" name="Grafik 45">
              <a:extLst>
                <a:ext uri="{FF2B5EF4-FFF2-40B4-BE49-F238E27FC236}">
                  <a16:creationId xmlns:a16="http://schemas.microsoft.com/office/drawing/2014/main" id="{5566B82D-7A24-4839-8F27-2405A9AFE60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2723" y="5666964"/>
              <a:ext cx="241200" cy="241200"/>
            </a:xfrm>
            <a:prstGeom prst="rect">
              <a:avLst/>
            </a:prstGeom>
          </p:spPr>
        </p:pic>
        <p:pic>
          <p:nvPicPr>
            <p:cNvPr id="47" name="Grafik 46">
              <a:extLst>
                <a:ext uri="{FF2B5EF4-FFF2-40B4-BE49-F238E27FC236}">
                  <a16:creationId xmlns:a16="http://schemas.microsoft.com/office/drawing/2014/main" id="{A4177CD0-17CE-4B13-81DC-116DADDDE5A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1853" y="5671546"/>
              <a:ext cx="241200" cy="241200"/>
            </a:xfrm>
            <a:prstGeom prst="rect">
              <a:avLst/>
            </a:prstGeom>
          </p:spPr>
        </p:pic>
        <p:pic>
          <p:nvPicPr>
            <p:cNvPr id="48" name="Grafik 47">
              <a:extLst>
                <a:ext uri="{FF2B5EF4-FFF2-40B4-BE49-F238E27FC236}">
                  <a16:creationId xmlns:a16="http://schemas.microsoft.com/office/drawing/2014/main" id="{63841F3A-2CDD-43EA-9314-E502BB89EBF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10548" y="5355900"/>
              <a:ext cx="241200" cy="241200"/>
            </a:xfrm>
            <a:prstGeom prst="rect">
              <a:avLst/>
            </a:prstGeom>
          </p:spPr>
        </p:pic>
        <p:pic>
          <p:nvPicPr>
            <p:cNvPr id="49" name="Grafik 48">
              <a:extLst>
                <a:ext uri="{FF2B5EF4-FFF2-40B4-BE49-F238E27FC236}">
                  <a16:creationId xmlns:a16="http://schemas.microsoft.com/office/drawing/2014/main" id="{2A52BA72-8988-431A-9613-6A8562196DF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08152" y="5671546"/>
              <a:ext cx="241200" cy="241200"/>
            </a:xfrm>
            <a:prstGeom prst="rect">
              <a:avLst/>
            </a:prstGeom>
          </p:spPr>
        </p:pic>
        <p:pic>
          <p:nvPicPr>
            <p:cNvPr id="51" name="Grafik 50">
              <a:extLst>
                <a:ext uri="{FF2B5EF4-FFF2-40B4-BE49-F238E27FC236}">
                  <a16:creationId xmlns:a16="http://schemas.microsoft.com/office/drawing/2014/main" id="{57AB96C3-BF6C-4349-BDE0-CAEDAB24A54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346375"/>
              <a:ext cx="241200" cy="241200"/>
            </a:xfrm>
            <a:prstGeom prst="rect">
              <a:avLst/>
            </a:prstGeom>
          </p:spPr>
        </p:pic>
        <p:pic>
          <p:nvPicPr>
            <p:cNvPr id="52" name="Grafik 51">
              <a:extLst>
                <a:ext uri="{FF2B5EF4-FFF2-40B4-BE49-F238E27FC236}">
                  <a16:creationId xmlns:a16="http://schemas.microsoft.com/office/drawing/2014/main" id="{7D6D7B28-24F1-415B-A2D1-D0565FF0037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19930" y="5352725"/>
              <a:ext cx="241200" cy="241200"/>
            </a:xfrm>
            <a:prstGeom prst="rect">
              <a:avLst/>
            </a:prstGeom>
          </p:spPr>
        </p:pic>
        <p:pic>
          <p:nvPicPr>
            <p:cNvPr id="53" name="Grafik 52">
              <a:extLst>
                <a:ext uri="{FF2B5EF4-FFF2-40B4-BE49-F238E27FC236}">
                  <a16:creationId xmlns:a16="http://schemas.microsoft.com/office/drawing/2014/main" id="{92C15E2F-09E6-421B-BE50-544F82E401F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27076" y="5352725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83438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74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1B68FCC9-7419-491C-ADAB-F14DB189C9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6573" y="2240243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7773" y="1823812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37FB1C56-809A-40D1-A571-A95F70E6E2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  <p:pic>
        <p:nvPicPr>
          <p:cNvPr id="45" name="Grafik 44">
            <a:extLst>
              <a:ext uri="{FF2B5EF4-FFF2-40B4-BE49-F238E27FC236}">
                <a16:creationId xmlns:a16="http://schemas.microsoft.com/office/drawing/2014/main" id="{DA98AAD3-E384-4F81-8FA0-213B2C985AD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2240243"/>
            <a:ext cx="323397" cy="323397"/>
          </a:xfrm>
          <a:prstGeom prst="rect">
            <a:avLst/>
          </a:prstGeom>
        </p:spPr>
      </p:pic>
      <p:pic>
        <p:nvPicPr>
          <p:cNvPr id="46" name="Grafik 45">
            <a:extLst>
              <a:ext uri="{FF2B5EF4-FFF2-40B4-BE49-F238E27FC236}">
                <a16:creationId xmlns:a16="http://schemas.microsoft.com/office/drawing/2014/main" id="{1A3B3AAA-4C2A-40AA-9A71-A3F86C06F46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2235163"/>
            <a:ext cx="323397" cy="323397"/>
          </a:xfrm>
          <a:prstGeom prst="rect">
            <a:avLst/>
          </a:prstGeom>
        </p:spPr>
      </p:pic>
      <p:pic>
        <p:nvPicPr>
          <p:cNvPr id="47" name="Grafik 46">
            <a:extLst>
              <a:ext uri="{FF2B5EF4-FFF2-40B4-BE49-F238E27FC236}">
                <a16:creationId xmlns:a16="http://schemas.microsoft.com/office/drawing/2014/main" id="{DA22E356-9CE8-4491-8D91-2BC1892D985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5314" y="2235163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131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17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15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14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  <p:cxnSp>
        <p:nvCxnSpPr>
          <p:cNvPr id="16" name="Gerade Verbindung 17">
            <a:extLst>
              <a:ext uri="{FF2B5EF4-FFF2-40B4-BE49-F238E27FC236}">
                <a16:creationId xmlns:a16="http://schemas.microsoft.com/office/drawing/2014/main" id="{60D6F685-0ABD-4AE3-85BA-EA734714E549}"/>
              </a:ext>
            </a:extLst>
          </p:cNvPr>
          <p:cNvCxnSpPr>
            <a:cxnSpLocks/>
          </p:cNvCxnSpPr>
          <p:nvPr/>
        </p:nvCxnSpPr>
        <p:spPr>
          <a:xfrm>
            <a:off x="2260900" y="3975138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19303609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45268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17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29400" y="2916000"/>
            <a:ext cx="2520000" cy="2145268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15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14</a:t>
            </a:r>
          </a:p>
        </p:txBody>
      </p:sp>
      <p:cxnSp>
        <p:nvCxnSpPr>
          <p:cNvPr id="6" name="Gerade Verbindung 17">
            <a:extLst>
              <a:ext uri="{FF2B5EF4-FFF2-40B4-BE49-F238E27FC236}">
                <a16:creationId xmlns:a16="http://schemas.microsoft.com/office/drawing/2014/main" id="{8194559F-75F5-4EA2-864D-8FE282B01954}"/>
              </a:ext>
            </a:extLst>
          </p:cNvPr>
          <p:cNvCxnSpPr>
            <a:cxnSpLocks/>
          </p:cNvCxnSpPr>
          <p:nvPr/>
        </p:nvCxnSpPr>
        <p:spPr>
          <a:xfrm>
            <a:off x="2260900" y="3975138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15">
            <a:hlinkClick r:id="" action="ppaction://media"/>
            <a:extLst>
              <a:ext uri="{FF2B5EF4-FFF2-40B4-BE49-F238E27FC236}">
                <a16:creationId xmlns:a16="http://schemas.microsoft.com/office/drawing/2014/main" id="{43E4CE22-D635-48F7-BA91-56D11D856EC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910400" y="2952000"/>
            <a:ext cx="540000" cy="540000"/>
          </a:xfrm>
          <a:prstGeom prst="rect">
            <a:avLst/>
          </a:prstGeom>
        </p:spPr>
      </p:pic>
      <p:grpSp>
        <p:nvGrpSpPr>
          <p:cNvPr id="49" name="Gruppieren 48">
            <a:extLst>
              <a:ext uri="{FF2B5EF4-FFF2-40B4-BE49-F238E27FC236}">
                <a16:creationId xmlns:a16="http://schemas.microsoft.com/office/drawing/2014/main" id="{F6530817-3130-422E-B6C1-3865C59C96F3}"/>
              </a:ext>
            </a:extLst>
          </p:cNvPr>
          <p:cNvGrpSpPr/>
          <p:nvPr/>
        </p:nvGrpSpPr>
        <p:grpSpPr>
          <a:xfrm>
            <a:off x="4469400" y="5523827"/>
            <a:ext cx="3240000" cy="644150"/>
            <a:chOff x="610352" y="5308968"/>
            <a:chExt cx="3240000" cy="644150"/>
          </a:xfrm>
        </p:grpSpPr>
        <p:pic>
          <p:nvPicPr>
            <p:cNvPr id="50" name="Grafik 49">
              <a:extLst>
                <a:ext uri="{FF2B5EF4-FFF2-40B4-BE49-F238E27FC236}">
                  <a16:creationId xmlns:a16="http://schemas.microsoft.com/office/drawing/2014/main" id="{06507B35-5CD6-4BF3-805E-14A5DC8C2F0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51" name="Grafik 50">
              <a:extLst>
                <a:ext uri="{FF2B5EF4-FFF2-40B4-BE49-F238E27FC236}">
                  <a16:creationId xmlns:a16="http://schemas.microsoft.com/office/drawing/2014/main" id="{C8A03510-BBFB-483E-BEA2-0A694BCF1B6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52" name="Grafik 51">
              <a:extLst>
                <a:ext uri="{FF2B5EF4-FFF2-40B4-BE49-F238E27FC236}">
                  <a16:creationId xmlns:a16="http://schemas.microsoft.com/office/drawing/2014/main" id="{8DF7DFBB-81FE-4865-BAE6-0675A092F15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53" name="Grafik 52">
              <a:extLst>
                <a:ext uri="{FF2B5EF4-FFF2-40B4-BE49-F238E27FC236}">
                  <a16:creationId xmlns:a16="http://schemas.microsoft.com/office/drawing/2014/main" id="{BA137DD0-5B2C-4CD6-A86F-EA67067DBF7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54" name="Grafik 53">
              <a:extLst>
                <a:ext uri="{FF2B5EF4-FFF2-40B4-BE49-F238E27FC236}">
                  <a16:creationId xmlns:a16="http://schemas.microsoft.com/office/drawing/2014/main" id="{BEC9CAA3-161B-498B-81E8-6DBACB81814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55" name="Grafik 54">
              <a:extLst>
                <a:ext uri="{FF2B5EF4-FFF2-40B4-BE49-F238E27FC236}">
                  <a16:creationId xmlns:a16="http://schemas.microsoft.com/office/drawing/2014/main" id="{4A8CD635-41FD-4D51-A226-D3D45C03AE6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56" name="Grafik 55">
              <a:extLst>
                <a:ext uri="{FF2B5EF4-FFF2-40B4-BE49-F238E27FC236}">
                  <a16:creationId xmlns:a16="http://schemas.microsoft.com/office/drawing/2014/main" id="{0B376CE8-17AD-403A-AADF-AE9CB3F5E43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  <p:pic>
          <p:nvPicPr>
            <p:cNvPr id="57" name="Grafik 56">
              <a:extLst>
                <a:ext uri="{FF2B5EF4-FFF2-40B4-BE49-F238E27FC236}">
                  <a16:creationId xmlns:a16="http://schemas.microsoft.com/office/drawing/2014/main" id="{D203A91D-AC71-436A-983B-440CDE514AB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8378" y="5667389"/>
              <a:ext cx="241200" cy="241200"/>
            </a:xfrm>
            <a:prstGeom prst="rect">
              <a:avLst/>
            </a:prstGeom>
          </p:spPr>
        </p:pic>
        <p:pic>
          <p:nvPicPr>
            <p:cNvPr id="58" name="Grafik 57">
              <a:extLst>
                <a:ext uri="{FF2B5EF4-FFF2-40B4-BE49-F238E27FC236}">
                  <a16:creationId xmlns:a16="http://schemas.microsoft.com/office/drawing/2014/main" id="{90236730-A2E4-475C-8469-2C804DF5532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667389"/>
              <a:ext cx="241200" cy="241200"/>
            </a:xfrm>
            <a:prstGeom prst="rect">
              <a:avLst/>
            </a:prstGeom>
          </p:spPr>
        </p:pic>
        <p:pic>
          <p:nvPicPr>
            <p:cNvPr id="59" name="Grafik 58">
              <a:extLst>
                <a:ext uri="{FF2B5EF4-FFF2-40B4-BE49-F238E27FC236}">
                  <a16:creationId xmlns:a16="http://schemas.microsoft.com/office/drawing/2014/main" id="{AB9C0CE4-D103-4B10-90DC-1D3B8D3EEEB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662021"/>
              <a:ext cx="241200" cy="241200"/>
            </a:xfrm>
            <a:prstGeom prst="rect">
              <a:avLst/>
            </a:prstGeom>
          </p:spPr>
        </p:pic>
        <p:pic>
          <p:nvPicPr>
            <p:cNvPr id="60" name="Grafik 59">
              <a:extLst>
                <a:ext uri="{FF2B5EF4-FFF2-40B4-BE49-F238E27FC236}">
                  <a16:creationId xmlns:a16="http://schemas.microsoft.com/office/drawing/2014/main" id="{1F91B128-D464-45B6-BBCF-8CBA4DBD200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666964"/>
              <a:ext cx="241200" cy="241200"/>
            </a:xfrm>
            <a:prstGeom prst="rect">
              <a:avLst/>
            </a:prstGeom>
          </p:spPr>
        </p:pic>
        <p:pic>
          <p:nvPicPr>
            <p:cNvPr id="61" name="Grafik 60">
              <a:extLst>
                <a:ext uri="{FF2B5EF4-FFF2-40B4-BE49-F238E27FC236}">
                  <a16:creationId xmlns:a16="http://schemas.microsoft.com/office/drawing/2014/main" id="{54AB6ED3-F31E-475B-82FE-F285E3EEFBE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2723" y="5666964"/>
              <a:ext cx="241200" cy="241200"/>
            </a:xfrm>
            <a:prstGeom prst="rect">
              <a:avLst/>
            </a:prstGeom>
          </p:spPr>
        </p:pic>
        <p:pic>
          <p:nvPicPr>
            <p:cNvPr id="63" name="Grafik 62">
              <a:extLst>
                <a:ext uri="{FF2B5EF4-FFF2-40B4-BE49-F238E27FC236}">
                  <a16:creationId xmlns:a16="http://schemas.microsoft.com/office/drawing/2014/main" id="{DF90A44C-9C9E-4306-9F19-29BD258A297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10548" y="5355900"/>
              <a:ext cx="241200" cy="241200"/>
            </a:xfrm>
            <a:prstGeom prst="rect">
              <a:avLst/>
            </a:prstGeom>
          </p:spPr>
        </p:pic>
        <p:pic>
          <p:nvPicPr>
            <p:cNvPr id="65" name="Grafik 64">
              <a:extLst>
                <a:ext uri="{FF2B5EF4-FFF2-40B4-BE49-F238E27FC236}">
                  <a16:creationId xmlns:a16="http://schemas.microsoft.com/office/drawing/2014/main" id="{BED507D3-94FA-4CD3-9A32-46CF361B9AD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346375"/>
              <a:ext cx="241200" cy="241200"/>
            </a:xfrm>
            <a:prstGeom prst="rect">
              <a:avLst/>
            </a:prstGeom>
          </p:spPr>
        </p:pic>
        <p:pic>
          <p:nvPicPr>
            <p:cNvPr id="66" name="Grafik 65">
              <a:extLst>
                <a:ext uri="{FF2B5EF4-FFF2-40B4-BE49-F238E27FC236}">
                  <a16:creationId xmlns:a16="http://schemas.microsoft.com/office/drawing/2014/main" id="{EB5D97AC-FA92-46EE-97BC-2F73BBB79BC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19930" y="5352725"/>
              <a:ext cx="241200" cy="241200"/>
            </a:xfrm>
            <a:prstGeom prst="rect">
              <a:avLst/>
            </a:prstGeom>
          </p:spPr>
        </p:pic>
        <p:pic>
          <p:nvPicPr>
            <p:cNvPr id="67" name="Grafik 66">
              <a:extLst>
                <a:ext uri="{FF2B5EF4-FFF2-40B4-BE49-F238E27FC236}">
                  <a16:creationId xmlns:a16="http://schemas.microsoft.com/office/drawing/2014/main" id="{319C93C3-DD67-40F3-8A23-D4EF6378E48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27076" y="5352725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82511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3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1B68FCC9-7419-491C-ADAB-F14DB189C9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1742" y="2235163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1504" y="1818801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37FB1C56-809A-40D1-A571-A95F70E6E2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  <p:pic>
        <p:nvPicPr>
          <p:cNvPr id="45" name="Grafik 44">
            <a:extLst>
              <a:ext uri="{FF2B5EF4-FFF2-40B4-BE49-F238E27FC236}">
                <a16:creationId xmlns:a16="http://schemas.microsoft.com/office/drawing/2014/main" id="{DA98AAD3-E384-4F81-8FA0-213B2C985AD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9136" y="2240243"/>
            <a:ext cx="323397" cy="323397"/>
          </a:xfrm>
          <a:prstGeom prst="rect">
            <a:avLst/>
          </a:prstGeom>
        </p:spPr>
      </p:pic>
      <p:pic>
        <p:nvPicPr>
          <p:cNvPr id="46" name="Grafik 45">
            <a:extLst>
              <a:ext uri="{FF2B5EF4-FFF2-40B4-BE49-F238E27FC236}">
                <a16:creationId xmlns:a16="http://schemas.microsoft.com/office/drawing/2014/main" id="{1A3B3AAA-4C2A-40AA-9A71-A3F86C06F46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2235163"/>
            <a:ext cx="323397" cy="323397"/>
          </a:xfrm>
          <a:prstGeom prst="rect">
            <a:avLst/>
          </a:prstGeom>
        </p:spPr>
      </p:pic>
      <p:pic>
        <p:nvPicPr>
          <p:cNvPr id="47" name="Grafik 46">
            <a:extLst>
              <a:ext uri="{FF2B5EF4-FFF2-40B4-BE49-F238E27FC236}">
                <a16:creationId xmlns:a16="http://schemas.microsoft.com/office/drawing/2014/main" id="{DA22E356-9CE8-4491-8D91-2BC1892D985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5314" y="2240243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2710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17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15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14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  <p:cxnSp>
        <p:nvCxnSpPr>
          <p:cNvPr id="16" name="Gerade Verbindung 17">
            <a:extLst>
              <a:ext uri="{FF2B5EF4-FFF2-40B4-BE49-F238E27FC236}">
                <a16:creationId xmlns:a16="http://schemas.microsoft.com/office/drawing/2014/main" id="{1ADD912C-A28A-4E4D-82DC-6165EF570801}"/>
              </a:ext>
            </a:extLst>
          </p:cNvPr>
          <p:cNvCxnSpPr>
            <a:cxnSpLocks/>
          </p:cNvCxnSpPr>
          <p:nvPr/>
        </p:nvCxnSpPr>
        <p:spPr>
          <a:xfrm>
            <a:off x="2260900" y="3975138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958146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45268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17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29400" y="2916000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15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solidFill>
            <a:srgbClr val="6EAE46">
              <a:alpha val="25000"/>
            </a:srgbClr>
          </a:solidFill>
          <a:ln w="63500">
            <a:solidFill>
              <a:srgbClr val="6EAE4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14</a:t>
            </a:r>
          </a:p>
        </p:txBody>
      </p:sp>
      <p:pic>
        <p:nvPicPr>
          <p:cNvPr id="9" name="14">
            <a:hlinkClick r:id="" action="ppaction://media"/>
            <a:extLst>
              <a:ext uri="{FF2B5EF4-FFF2-40B4-BE49-F238E27FC236}">
                <a16:creationId xmlns:a16="http://schemas.microsoft.com/office/drawing/2014/main" id="{8DBF2798-1752-4E8F-8883-B1C0C8248C6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783997" y="2916000"/>
            <a:ext cx="540000" cy="540000"/>
          </a:xfrm>
          <a:prstGeom prst="rect">
            <a:avLst/>
          </a:prstGeom>
        </p:spPr>
      </p:pic>
      <p:cxnSp>
        <p:nvCxnSpPr>
          <p:cNvPr id="6" name="Gerade Verbindung 17">
            <a:extLst>
              <a:ext uri="{FF2B5EF4-FFF2-40B4-BE49-F238E27FC236}">
                <a16:creationId xmlns:a16="http://schemas.microsoft.com/office/drawing/2014/main" id="{65C4E3D4-E304-4831-9E60-7F1D0739CBE5}"/>
              </a:ext>
            </a:extLst>
          </p:cNvPr>
          <p:cNvCxnSpPr>
            <a:cxnSpLocks/>
          </p:cNvCxnSpPr>
          <p:nvPr/>
        </p:nvCxnSpPr>
        <p:spPr>
          <a:xfrm>
            <a:off x="2260900" y="3975138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feld 24">
            <a:extLst>
              <a:ext uri="{FF2B5EF4-FFF2-40B4-BE49-F238E27FC236}">
                <a16:creationId xmlns:a16="http://schemas.microsoft.com/office/drawing/2014/main" id="{D00AAA88-A845-4FE2-AA62-D28CF2D02E84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Super gemacht !</a:t>
            </a:r>
          </a:p>
        </p:txBody>
      </p:sp>
      <p:pic>
        <p:nvPicPr>
          <p:cNvPr id="29" name="Grafik 28">
            <a:extLst>
              <a:ext uri="{FF2B5EF4-FFF2-40B4-BE49-F238E27FC236}">
                <a16:creationId xmlns:a16="http://schemas.microsoft.com/office/drawing/2014/main" id="{7E837651-D298-4FE9-9C30-17742D3E917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30" name="Gruppieren 29">
            <a:extLst>
              <a:ext uri="{FF2B5EF4-FFF2-40B4-BE49-F238E27FC236}">
                <a16:creationId xmlns:a16="http://schemas.microsoft.com/office/drawing/2014/main" id="{BAD5C374-C655-1648-B3CC-39A5E6F72A5A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47" name="Grafik 46">
              <a:extLst>
                <a:ext uri="{FF2B5EF4-FFF2-40B4-BE49-F238E27FC236}">
                  <a16:creationId xmlns:a16="http://schemas.microsoft.com/office/drawing/2014/main" id="{F5CD163C-BBC1-2947-BF90-FB3C3D0A284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48" name="Grafik 47">
              <a:extLst>
                <a:ext uri="{FF2B5EF4-FFF2-40B4-BE49-F238E27FC236}">
                  <a16:creationId xmlns:a16="http://schemas.microsoft.com/office/drawing/2014/main" id="{55CE85CF-7689-6B42-A540-61716FA22BEA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49" name="Grafik 48">
            <a:extLst>
              <a:ext uri="{FF2B5EF4-FFF2-40B4-BE49-F238E27FC236}">
                <a16:creationId xmlns:a16="http://schemas.microsoft.com/office/drawing/2014/main" id="{647573B0-6419-3847-B877-E5EC29043F7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50" name="Grafik 49">
            <a:extLst>
              <a:ext uri="{FF2B5EF4-FFF2-40B4-BE49-F238E27FC236}">
                <a16:creationId xmlns:a16="http://schemas.microsoft.com/office/drawing/2014/main" id="{07494622-EE4C-654F-982C-82B870B002D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51" name="Grafik 50">
            <a:extLst>
              <a:ext uri="{FF2B5EF4-FFF2-40B4-BE49-F238E27FC236}">
                <a16:creationId xmlns:a16="http://schemas.microsoft.com/office/drawing/2014/main" id="{CE4AC901-8272-3145-9963-A17E2A1FD19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52" name="Grafik 51">
            <a:extLst>
              <a:ext uri="{FF2B5EF4-FFF2-40B4-BE49-F238E27FC236}">
                <a16:creationId xmlns:a16="http://schemas.microsoft.com/office/drawing/2014/main" id="{2D1D4AC8-6C4C-EC4D-8313-A1811B10A7BB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53" name="Grafik 52">
            <a:extLst>
              <a:ext uri="{FF2B5EF4-FFF2-40B4-BE49-F238E27FC236}">
                <a16:creationId xmlns:a16="http://schemas.microsoft.com/office/drawing/2014/main" id="{CF064932-C77A-8245-B76E-41329480E3A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54" name="Grafik 53">
            <a:extLst>
              <a:ext uri="{FF2B5EF4-FFF2-40B4-BE49-F238E27FC236}">
                <a16:creationId xmlns:a16="http://schemas.microsoft.com/office/drawing/2014/main" id="{C1B2DFC1-5024-AC42-ABAE-7050B8DB87DE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55" name="Grafik 54">
            <a:extLst>
              <a:ext uri="{FF2B5EF4-FFF2-40B4-BE49-F238E27FC236}">
                <a16:creationId xmlns:a16="http://schemas.microsoft.com/office/drawing/2014/main" id="{C9FD47FA-A4A2-A841-B329-8E61965AA008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1742" y="2235163"/>
            <a:ext cx="323397" cy="323397"/>
          </a:xfrm>
          <a:prstGeom prst="rect">
            <a:avLst/>
          </a:prstGeom>
        </p:spPr>
      </p:pic>
      <p:pic>
        <p:nvPicPr>
          <p:cNvPr id="56" name="Grafik 55">
            <a:extLst>
              <a:ext uri="{FF2B5EF4-FFF2-40B4-BE49-F238E27FC236}">
                <a16:creationId xmlns:a16="http://schemas.microsoft.com/office/drawing/2014/main" id="{87F6A593-25C1-2D4A-8F7F-ED9FF4B3C6F8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1504" y="1818801"/>
            <a:ext cx="323397" cy="323397"/>
          </a:xfrm>
          <a:prstGeom prst="rect">
            <a:avLst/>
          </a:prstGeom>
        </p:spPr>
      </p:pic>
      <p:pic>
        <p:nvPicPr>
          <p:cNvPr id="57" name="Grafik 56">
            <a:extLst>
              <a:ext uri="{FF2B5EF4-FFF2-40B4-BE49-F238E27FC236}">
                <a16:creationId xmlns:a16="http://schemas.microsoft.com/office/drawing/2014/main" id="{B9D711A5-DDFF-E440-B3BC-ABBB6A1D4B7C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58" name="Grafik 57">
            <a:extLst>
              <a:ext uri="{FF2B5EF4-FFF2-40B4-BE49-F238E27FC236}">
                <a16:creationId xmlns:a16="http://schemas.microsoft.com/office/drawing/2014/main" id="{6E82438F-A335-E840-B9DD-9FECF7C5A53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  <p:pic>
        <p:nvPicPr>
          <p:cNvPr id="59" name="Grafik 58">
            <a:extLst>
              <a:ext uri="{FF2B5EF4-FFF2-40B4-BE49-F238E27FC236}">
                <a16:creationId xmlns:a16="http://schemas.microsoft.com/office/drawing/2014/main" id="{D908D80E-D846-CE46-A430-F5F0ACD882AE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9136" y="2240243"/>
            <a:ext cx="323397" cy="323397"/>
          </a:xfrm>
          <a:prstGeom prst="rect">
            <a:avLst/>
          </a:prstGeom>
        </p:spPr>
      </p:pic>
      <p:pic>
        <p:nvPicPr>
          <p:cNvPr id="60" name="Grafik 59">
            <a:extLst>
              <a:ext uri="{FF2B5EF4-FFF2-40B4-BE49-F238E27FC236}">
                <a16:creationId xmlns:a16="http://schemas.microsoft.com/office/drawing/2014/main" id="{9B442562-65A9-D146-BBBA-9CD0F6AEAF7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2235163"/>
            <a:ext cx="323397" cy="323397"/>
          </a:xfrm>
          <a:prstGeom prst="rect">
            <a:avLst/>
          </a:prstGeom>
        </p:spPr>
      </p:pic>
      <p:pic>
        <p:nvPicPr>
          <p:cNvPr id="61" name="Grafik 60">
            <a:extLst>
              <a:ext uri="{FF2B5EF4-FFF2-40B4-BE49-F238E27FC236}">
                <a16:creationId xmlns:a16="http://schemas.microsoft.com/office/drawing/2014/main" id="{28108210-75C0-7F4E-9BA8-D20E633FD7B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5314" y="2240243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9988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4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7773" y="1823624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37FB1C56-809A-40D1-A571-A95F70E6E2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038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20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10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886945422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45268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20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10</a:t>
            </a:r>
          </a:p>
        </p:txBody>
      </p:sp>
      <p:pic>
        <p:nvPicPr>
          <p:cNvPr id="2" name="12">
            <a:hlinkClick r:id="" action="ppaction://media"/>
            <a:extLst>
              <a:ext uri="{FF2B5EF4-FFF2-40B4-BE49-F238E27FC236}">
                <a16:creationId xmlns:a16="http://schemas.microsoft.com/office/drawing/2014/main" id="{358621A9-A5CF-40C1-A983-CB711C1906C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44000" y="2952000"/>
            <a:ext cx="540000" cy="540000"/>
          </a:xfrm>
          <a:prstGeom prst="rect">
            <a:avLst/>
          </a:prstGeom>
        </p:spPr>
      </p:pic>
      <p:grpSp>
        <p:nvGrpSpPr>
          <p:cNvPr id="50" name="Gruppieren 49">
            <a:extLst>
              <a:ext uri="{FF2B5EF4-FFF2-40B4-BE49-F238E27FC236}">
                <a16:creationId xmlns:a16="http://schemas.microsoft.com/office/drawing/2014/main" id="{CFBC62A0-E4D2-4E3A-9C21-989BE7EDCBD1}"/>
              </a:ext>
            </a:extLst>
          </p:cNvPr>
          <p:cNvGrpSpPr/>
          <p:nvPr/>
        </p:nvGrpSpPr>
        <p:grpSpPr>
          <a:xfrm>
            <a:off x="612000" y="5472000"/>
            <a:ext cx="3240000" cy="644150"/>
            <a:chOff x="610352" y="5308968"/>
            <a:chExt cx="3240000" cy="644150"/>
          </a:xfrm>
        </p:grpSpPr>
        <p:pic>
          <p:nvPicPr>
            <p:cNvPr id="51" name="Grafik 50">
              <a:extLst>
                <a:ext uri="{FF2B5EF4-FFF2-40B4-BE49-F238E27FC236}">
                  <a16:creationId xmlns:a16="http://schemas.microsoft.com/office/drawing/2014/main" id="{C8D46BA7-9D10-44DD-A0DE-7F27B2A6245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52" name="Grafik 51">
              <a:extLst>
                <a:ext uri="{FF2B5EF4-FFF2-40B4-BE49-F238E27FC236}">
                  <a16:creationId xmlns:a16="http://schemas.microsoft.com/office/drawing/2014/main" id="{3475B9F5-1E00-43F4-90B5-F2DCFAB4860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53" name="Grafik 52">
              <a:extLst>
                <a:ext uri="{FF2B5EF4-FFF2-40B4-BE49-F238E27FC236}">
                  <a16:creationId xmlns:a16="http://schemas.microsoft.com/office/drawing/2014/main" id="{6A0ED388-4959-403E-AED1-31800002438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54" name="Grafik 53">
              <a:extLst>
                <a:ext uri="{FF2B5EF4-FFF2-40B4-BE49-F238E27FC236}">
                  <a16:creationId xmlns:a16="http://schemas.microsoft.com/office/drawing/2014/main" id="{E6965A34-90D3-40E5-95C0-88496D8301F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55" name="Grafik 54">
              <a:extLst>
                <a:ext uri="{FF2B5EF4-FFF2-40B4-BE49-F238E27FC236}">
                  <a16:creationId xmlns:a16="http://schemas.microsoft.com/office/drawing/2014/main" id="{72407C82-71E6-4688-8D0E-162DA80AB45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56" name="Grafik 55">
              <a:extLst>
                <a:ext uri="{FF2B5EF4-FFF2-40B4-BE49-F238E27FC236}">
                  <a16:creationId xmlns:a16="http://schemas.microsoft.com/office/drawing/2014/main" id="{19D550D0-F39B-47AD-8FA0-01238BCFF86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57" name="Grafik 56">
              <a:extLst>
                <a:ext uri="{FF2B5EF4-FFF2-40B4-BE49-F238E27FC236}">
                  <a16:creationId xmlns:a16="http://schemas.microsoft.com/office/drawing/2014/main" id="{975AAE64-6830-4DEA-B072-6748FFB6B5B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  <p:pic>
          <p:nvPicPr>
            <p:cNvPr id="58" name="Grafik 57">
              <a:extLst>
                <a:ext uri="{FF2B5EF4-FFF2-40B4-BE49-F238E27FC236}">
                  <a16:creationId xmlns:a16="http://schemas.microsoft.com/office/drawing/2014/main" id="{B53ACBC4-43F5-40EF-8A38-C31C327BC74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8378" y="5667389"/>
              <a:ext cx="241200" cy="241200"/>
            </a:xfrm>
            <a:prstGeom prst="rect">
              <a:avLst/>
            </a:prstGeom>
          </p:spPr>
        </p:pic>
        <p:pic>
          <p:nvPicPr>
            <p:cNvPr id="59" name="Grafik 58">
              <a:extLst>
                <a:ext uri="{FF2B5EF4-FFF2-40B4-BE49-F238E27FC236}">
                  <a16:creationId xmlns:a16="http://schemas.microsoft.com/office/drawing/2014/main" id="{E1B722E3-06E4-4140-BDBC-B5ED59EDCDD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667389"/>
              <a:ext cx="241200" cy="241200"/>
            </a:xfrm>
            <a:prstGeom prst="rect">
              <a:avLst/>
            </a:prstGeom>
          </p:spPr>
        </p:pic>
        <p:pic>
          <p:nvPicPr>
            <p:cNvPr id="62" name="Grafik 61">
              <a:extLst>
                <a:ext uri="{FF2B5EF4-FFF2-40B4-BE49-F238E27FC236}">
                  <a16:creationId xmlns:a16="http://schemas.microsoft.com/office/drawing/2014/main" id="{FD56AFB1-720E-4E93-A5FB-838FB841735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10548" y="5355900"/>
              <a:ext cx="241200" cy="241200"/>
            </a:xfrm>
            <a:prstGeom prst="rect">
              <a:avLst/>
            </a:prstGeom>
          </p:spPr>
        </p:pic>
        <p:pic>
          <p:nvPicPr>
            <p:cNvPr id="63" name="Grafik 62">
              <a:extLst>
                <a:ext uri="{FF2B5EF4-FFF2-40B4-BE49-F238E27FC236}">
                  <a16:creationId xmlns:a16="http://schemas.microsoft.com/office/drawing/2014/main" id="{ABEB7392-4E7C-4E8A-B36D-0AEBD3596F7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346375"/>
              <a:ext cx="241200" cy="241200"/>
            </a:xfrm>
            <a:prstGeom prst="rect">
              <a:avLst/>
            </a:prstGeom>
          </p:spPr>
        </p:pic>
        <p:pic>
          <p:nvPicPr>
            <p:cNvPr id="64" name="Grafik 63">
              <a:extLst>
                <a:ext uri="{FF2B5EF4-FFF2-40B4-BE49-F238E27FC236}">
                  <a16:creationId xmlns:a16="http://schemas.microsoft.com/office/drawing/2014/main" id="{E718706F-4DE7-42B9-8A82-C24981486EB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19930" y="5352725"/>
              <a:ext cx="241200" cy="241200"/>
            </a:xfrm>
            <a:prstGeom prst="rect">
              <a:avLst/>
            </a:prstGeom>
          </p:spPr>
        </p:pic>
        <p:pic>
          <p:nvPicPr>
            <p:cNvPr id="65" name="Grafik 64">
              <a:extLst>
                <a:ext uri="{FF2B5EF4-FFF2-40B4-BE49-F238E27FC236}">
                  <a16:creationId xmlns:a16="http://schemas.microsoft.com/office/drawing/2014/main" id="{BB3D4513-5274-4FC9-92A0-84588D4C1D2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27076" y="5352725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24943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3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1504" y="1818801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37FB1C56-809A-40D1-A571-A95F70E6E2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6660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20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10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057169336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45268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45268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20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10</a:t>
            </a:r>
          </a:p>
        </p:txBody>
      </p:sp>
      <p:pic>
        <p:nvPicPr>
          <p:cNvPr id="2" name="20">
            <a:hlinkClick r:id="" action="ppaction://media"/>
            <a:extLst>
              <a:ext uri="{FF2B5EF4-FFF2-40B4-BE49-F238E27FC236}">
                <a16:creationId xmlns:a16="http://schemas.microsoft.com/office/drawing/2014/main" id="{EB29C94E-CD4D-4496-BBB7-D7FFB1FCB7F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910400" y="2952000"/>
            <a:ext cx="540000" cy="540000"/>
          </a:xfrm>
          <a:prstGeom prst="rect">
            <a:avLst/>
          </a:prstGeom>
        </p:spPr>
      </p:pic>
      <p:grpSp>
        <p:nvGrpSpPr>
          <p:cNvPr id="29" name="Gruppieren 28">
            <a:extLst>
              <a:ext uri="{FF2B5EF4-FFF2-40B4-BE49-F238E27FC236}">
                <a16:creationId xmlns:a16="http://schemas.microsoft.com/office/drawing/2014/main" id="{0DB02D73-9EFD-4B7C-A9B6-8D3286B97DB2}"/>
              </a:ext>
            </a:extLst>
          </p:cNvPr>
          <p:cNvGrpSpPr/>
          <p:nvPr/>
        </p:nvGrpSpPr>
        <p:grpSpPr>
          <a:xfrm>
            <a:off x="4471200" y="5472000"/>
            <a:ext cx="3240000" cy="644150"/>
            <a:chOff x="610352" y="5308968"/>
            <a:chExt cx="3240000" cy="644150"/>
          </a:xfrm>
        </p:grpSpPr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305BCE4B-05FC-42C5-8FFE-D4D8B445FA92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F3021DAD-31FA-4A98-9AE3-E58E73D7883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32" name="Grafik 31">
              <a:extLst>
                <a:ext uri="{FF2B5EF4-FFF2-40B4-BE49-F238E27FC236}">
                  <a16:creationId xmlns:a16="http://schemas.microsoft.com/office/drawing/2014/main" id="{83DB30A5-7D41-486B-B5AE-EDCFD250208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33" name="Grafik 32">
              <a:extLst>
                <a:ext uri="{FF2B5EF4-FFF2-40B4-BE49-F238E27FC236}">
                  <a16:creationId xmlns:a16="http://schemas.microsoft.com/office/drawing/2014/main" id="{25831B1E-B817-471E-8148-2566A4F6DD8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A1AE5395-6F40-473C-AEEC-94FB6FAAAE9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5" name="Grafik 34">
              <a:extLst>
                <a:ext uri="{FF2B5EF4-FFF2-40B4-BE49-F238E27FC236}">
                  <a16:creationId xmlns:a16="http://schemas.microsoft.com/office/drawing/2014/main" id="{0FB73FA3-E0D1-4B70-9F9C-4BEE35BC305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6" name="Grafik 35">
              <a:extLst>
                <a:ext uri="{FF2B5EF4-FFF2-40B4-BE49-F238E27FC236}">
                  <a16:creationId xmlns:a16="http://schemas.microsoft.com/office/drawing/2014/main" id="{FBB281AF-76C7-4681-ACB1-00C58463624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  <p:pic>
          <p:nvPicPr>
            <p:cNvPr id="37" name="Grafik 36">
              <a:extLst>
                <a:ext uri="{FF2B5EF4-FFF2-40B4-BE49-F238E27FC236}">
                  <a16:creationId xmlns:a16="http://schemas.microsoft.com/office/drawing/2014/main" id="{7C754A59-26C2-4876-941E-AA10F42092B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8378" y="5667389"/>
              <a:ext cx="241200" cy="241200"/>
            </a:xfrm>
            <a:prstGeom prst="rect">
              <a:avLst/>
            </a:prstGeom>
          </p:spPr>
        </p:pic>
        <p:pic>
          <p:nvPicPr>
            <p:cNvPr id="38" name="Grafik 37">
              <a:extLst>
                <a:ext uri="{FF2B5EF4-FFF2-40B4-BE49-F238E27FC236}">
                  <a16:creationId xmlns:a16="http://schemas.microsoft.com/office/drawing/2014/main" id="{53452821-6109-4F71-9890-A6DCBC0AEF3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667389"/>
              <a:ext cx="241200" cy="241200"/>
            </a:xfrm>
            <a:prstGeom prst="rect">
              <a:avLst/>
            </a:prstGeom>
          </p:spPr>
        </p:pic>
        <p:pic>
          <p:nvPicPr>
            <p:cNvPr id="39" name="Grafik 38">
              <a:extLst>
                <a:ext uri="{FF2B5EF4-FFF2-40B4-BE49-F238E27FC236}">
                  <a16:creationId xmlns:a16="http://schemas.microsoft.com/office/drawing/2014/main" id="{75FC18A9-12BF-44AC-9665-FC8EEB9FE64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662021"/>
              <a:ext cx="241200" cy="241200"/>
            </a:xfrm>
            <a:prstGeom prst="rect">
              <a:avLst/>
            </a:prstGeom>
          </p:spPr>
        </p:pic>
        <p:pic>
          <p:nvPicPr>
            <p:cNvPr id="40" name="Grafik 39">
              <a:extLst>
                <a:ext uri="{FF2B5EF4-FFF2-40B4-BE49-F238E27FC236}">
                  <a16:creationId xmlns:a16="http://schemas.microsoft.com/office/drawing/2014/main" id="{CF09A91F-3D61-40FC-94C8-7668519EBE4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666964"/>
              <a:ext cx="241200" cy="241200"/>
            </a:xfrm>
            <a:prstGeom prst="rect">
              <a:avLst/>
            </a:prstGeom>
          </p:spPr>
        </p:pic>
        <p:pic>
          <p:nvPicPr>
            <p:cNvPr id="41" name="Grafik 40">
              <a:extLst>
                <a:ext uri="{FF2B5EF4-FFF2-40B4-BE49-F238E27FC236}">
                  <a16:creationId xmlns:a16="http://schemas.microsoft.com/office/drawing/2014/main" id="{1DA87FB4-AB87-4569-B5D8-5CEF8EB7BD3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2723" y="5666964"/>
              <a:ext cx="241200" cy="241200"/>
            </a:xfrm>
            <a:prstGeom prst="rect">
              <a:avLst/>
            </a:prstGeom>
          </p:spPr>
        </p:pic>
        <p:pic>
          <p:nvPicPr>
            <p:cNvPr id="42" name="Grafik 41">
              <a:extLst>
                <a:ext uri="{FF2B5EF4-FFF2-40B4-BE49-F238E27FC236}">
                  <a16:creationId xmlns:a16="http://schemas.microsoft.com/office/drawing/2014/main" id="{5638F15C-75DC-4FBD-B8CE-E008238850F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1853" y="5671546"/>
              <a:ext cx="241200" cy="241200"/>
            </a:xfrm>
            <a:prstGeom prst="rect">
              <a:avLst/>
            </a:prstGeom>
          </p:spPr>
        </p:pic>
        <p:pic>
          <p:nvPicPr>
            <p:cNvPr id="43" name="Grafik 42">
              <a:extLst>
                <a:ext uri="{FF2B5EF4-FFF2-40B4-BE49-F238E27FC236}">
                  <a16:creationId xmlns:a16="http://schemas.microsoft.com/office/drawing/2014/main" id="{9C0B99F5-6DD3-45D3-B9A2-DE1FEB30896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10548" y="5355900"/>
              <a:ext cx="241200" cy="241200"/>
            </a:xfrm>
            <a:prstGeom prst="rect">
              <a:avLst/>
            </a:prstGeom>
          </p:spPr>
        </p:pic>
        <p:pic>
          <p:nvPicPr>
            <p:cNvPr id="55" name="Grafik 54">
              <a:extLst>
                <a:ext uri="{FF2B5EF4-FFF2-40B4-BE49-F238E27FC236}">
                  <a16:creationId xmlns:a16="http://schemas.microsoft.com/office/drawing/2014/main" id="{683FF425-92EC-48C8-9E07-93BC7F22F05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08152" y="5671546"/>
              <a:ext cx="241200" cy="241200"/>
            </a:xfrm>
            <a:prstGeom prst="rect">
              <a:avLst/>
            </a:prstGeom>
          </p:spPr>
        </p:pic>
        <p:pic>
          <p:nvPicPr>
            <p:cNvPr id="56" name="Grafik 55">
              <a:extLst>
                <a:ext uri="{FF2B5EF4-FFF2-40B4-BE49-F238E27FC236}">
                  <a16:creationId xmlns:a16="http://schemas.microsoft.com/office/drawing/2014/main" id="{5B1981A6-B027-4EDE-9BCF-3DB38A0A0F1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668371"/>
              <a:ext cx="241200" cy="241200"/>
            </a:xfrm>
            <a:prstGeom prst="rect">
              <a:avLst/>
            </a:prstGeom>
          </p:spPr>
        </p:pic>
        <p:pic>
          <p:nvPicPr>
            <p:cNvPr id="57" name="Grafik 56">
              <a:extLst>
                <a:ext uri="{FF2B5EF4-FFF2-40B4-BE49-F238E27FC236}">
                  <a16:creationId xmlns:a16="http://schemas.microsoft.com/office/drawing/2014/main" id="{B9CE8A1A-C4A6-4995-892B-441A1A48AAE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346375"/>
              <a:ext cx="241200" cy="241200"/>
            </a:xfrm>
            <a:prstGeom prst="rect">
              <a:avLst/>
            </a:prstGeom>
          </p:spPr>
        </p:pic>
        <p:pic>
          <p:nvPicPr>
            <p:cNvPr id="58" name="Grafik 57">
              <a:extLst>
                <a:ext uri="{FF2B5EF4-FFF2-40B4-BE49-F238E27FC236}">
                  <a16:creationId xmlns:a16="http://schemas.microsoft.com/office/drawing/2014/main" id="{5A971605-1406-4F73-AAD7-E9448648981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19930" y="5352725"/>
              <a:ext cx="241200" cy="241200"/>
            </a:xfrm>
            <a:prstGeom prst="rect">
              <a:avLst/>
            </a:prstGeom>
          </p:spPr>
        </p:pic>
        <p:pic>
          <p:nvPicPr>
            <p:cNvPr id="59" name="Grafik 58">
              <a:extLst>
                <a:ext uri="{FF2B5EF4-FFF2-40B4-BE49-F238E27FC236}">
                  <a16:creationId xmlns:a16="http://schemas.microsoft.com/office/drawing/2014/main" id="{6B6F678C-6400-4758-A4D0-203D811BB2F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27076" y="5352725"/>
              <a:ext cx="241200" cy="241200"/>
            </a:xfrm>
            <a:prstGeom prst="rect">
              <a:avLst/>
            </a:prstGeom>
          </p:spPr>
        </p:pic>
        <p:pic>
          <p:nvPicPr>
            <p:cNvPr id="60" name="Grafik 59">
              <a:extLst>
                <a:ext uri="{FF2B5EF4-FFF2-40B4-BE49-F238E27FC236}">
                  <a16:creationId xmlns:a16="http://schemas.microsoft.com/office/drawing/2014/main" id="{4947A2DE-7B63-49EF-A35E-5BC49AF08E2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19930" y="5671481"/>
              <a:ext cx="241200" cy="241200"/>
            </a:xfrm>
            <a:prstGeom prst="rect">
              <a:avLst/>
            </a:prstGeom>
          </p:spPr>
        </p:pic>
        <p:pic>
          <p:nvPicPr>
            <p:cNvPr id="61" name="Grafik 60">
              <a:extLst>
                <a:ext uri="{FF2B5EF4-FFF2-40B4-BE49-F238E27FC236}">
                  <a16:creationId xmlns:a16="http://schemas.microsoft.com/office/drawing/2014/main" id="{4B6CA871-FC59-4CE8-B312-CD8EC745130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28584" y="5671481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27819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3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1301" y="1828100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37FB1C56-809A-40D1-A571-A95F70E6E2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549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20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10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334721632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45268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20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solidFill>
            <a:srgbClr val="6EAE46">
              <a:alpha val="25000"/>
            </a:srgbClr>
          </a:solidFill>
          <a:ln w="63500">
            <a:solidFill>
              <a:srgbClr val="6EAE4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10</a:t>
            </a:r>
          </a:p>
        </p:txBody>
      </p:sp>
      <p:pic>
        <p:nvPicPr>
          <p:cNvPr id="9" name="10">
            <a:hlinkClick r:id="" action="ppaction://media"/>
            <a:extLst>
              <a:ext uri="{FF2B5EF4-FFF2-40B4-BE49-F238E27FC236}">
                <a16:creationId xmlns:a16="http://schemas.microsoft.com/office/drawing/2014/main" id="{96776CAD-BE44-49CF-ABD9-304F3EB6763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783997" y="2916952"/>
            <a:ext cx="540000" cy="540000"/>
          </a:xfrm>
          <a:prstGeom prst="rect">
            <a:avLst/>
          </a:prstGeom>
        </p:spPr>
      </p:pic>
      <p:sp>
        <p:nvSpPr>
          <p:cNvPr id="34" name="Textfeld 33">
            <a:extLst>
              <a:ext uri="{FF2B5EF4-FFF2-40B4-BE49-F238E27FC236}">
                <a16:creationId xmlns:a16="http://schemas.microsoft.com/office/drawing/2014/main" id="{648324B2-D449-415D-BA8E-F042073E5E1E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Super gemacht !</a:t>
            </a:r>
          </a:p>
        </p:txBody>
      </p:sp>
      <p:pic>
        <p:nvPicPr>
          <p:cNvPr id="35" name="Grafik 34">
            <a:extLst>
              <a:ext uri="{FF2B5EF4-FFF2-40B4-BE49-F238E27FC236}">
                <a16:creationId xmlns:a16="http://schemas.microsoft.com/office/drawing/2014/main" id="{BBFB4736-3E83-4401-AE2F-46DA28F83B8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36" name="Gruppieren 35">
            <a:extLst>
              <a:ext uri="{FF2B5EF4-FFF2-40B4-BE49-F238E27FC236}">
                <a16:creationId xmlns:a16="http://schemas.microsoft.com/office/drawing/2014/main" id="{A569AF0F-B7AB-B64C-A69C-664603334543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37" name="Grafik 36">
              <a:extLst>
                <a:ext uri="{FF2B5EF4-FFF2-40B4-BE49-F238E27FC236}">
                  <a16:creationId xmlns:a16="http://schemas.microsoft.com/office/drawing/2014/main" id="{6E9F9B5F-90A1-4B42-934C-07BAF887BE0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8" name="Grafik 37">
              <a:extLst>
                <a:ext uri="{FF2B5EF4-FFF2-40B4-BE49-F238E27FC236}">
                  <a16:creationId xmlns:a16="http://schemas.microsoft.com/office/drawing/2014/main" id="{AADC650C-1D46-864C-92E6-52C99A881B6E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9" name="Grafik 38">
            <a:extLst>
              <a:ext uri="{FF2B5EF4-FFF2-40B4-BE49-F238E27FC236}">
                <a16:creationId xmlns:a16="http://schemas.microsoft.com/office/drawing/2014/main" id="{755E4222-3590-4144-B94E-7CCC3AED872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BA6E3834-2723-0D44-B6E3-833221406BCB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91746FE2-B943-2F40-89B0-2C88B23181B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6B693145-F2AE-054D-BFFA-86548DB11E8A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61BA7369-ADA4-AA44-A5D8-F31CE596FC6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B7CC3D69-DCF0-9C44-8A5F-499196ADA56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5" name="Grafik 44">
            <a:extLst>
              <a:ext uri="{FF2B5EF4-FFF2-40B4-BE49-F238E27FC236}">
                <a16:creationId xmlns:a16="http://schemas.microsoft.com/office/drawing/2014/main" id="{D2108BB7-9839-F148-8C14-76A21F1894A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1301" y="1828100"/>
            <a:ext cx="323397" cy="323397"/>
          </a:xfrm>
          <a:prstGeom prst="rect">
            <a:avLst/>
          </a:prstGeom>
        </p:spPr>
      </p:pic>
      <p:pic>
        <p:nvPicPr>
          <p:cNvPr id="46" name="Grafik 45">
            <a:extLst>
              <a:ext uri="{FF2B5EF4-FFF2-40B4-BE49-F238E27FC236}">
                <a16:creationId xmlns:a16="http://schemas.microsoft.com/office/drawing/2014/main" id="{1F0ED91F-CFCB-FA47-8589-C1C2A8C05E3D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7" name="Grafik 46">
            <a:extLst>
              <a:ext uri="{FF2B5EF4-FFF2-40B4-BE49-F238E27FC236}">
                <a16:creationId xmlns:a16="http://schemas.microsoft.com/office/drawing/2014/main" id="{E5BE72CD-6B92-554A-A575-CE57E93CF2C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1401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6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1B68FCC9-7419-491C-ADAB-F14DB189C9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1742" y="2246172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7773" y="1818801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37FB1C56-809A-40D1-A571-A95F70E6E2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  <p:pic>
        <p:nvPicPr>
          <p:cNvPr id="45" name="Grafik 44">
            <a:extLst>
              <a:ext uri="{FF2B5EF4-FFF2-40B4-BE49-F238E27FC236}">
                <a16:creationId xmlns:a16="http://schemas.microsoft.com/office/drawing/2014/main" id="{DA98AAD3-E384-4F81-8FA0-213B2C985AD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2199" y="2240243"/>
            <a:ext cx="323397" cy="323397"/>
          </a:xfrm>
          <a:prstGeom prst="rect">
            <a:avLst/>
          </a:prstGeom>
        </p:spPr>
      </p:pic>
      <p:pic>
        <p:nvPicPr>
          <p:cNvPr id="46" name="Grafik 45">
            <a:extLst>
              <a:ext uri="{FF2B5EF4-FFF2-40B4-BE49-F238E27FC236}">
                <a16:creationId xmlns:a16="http://schemas.microsoft.com/office/drawing/2014/main" id="{1A3B3AAA-4C2A-40AA-9A71-A3F86C06F46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2235163"/>
            <a:ext cx="323397" cy="323397"/>
          </a:xfrm>
          <a:prstGeom prst="rect">
            <a:avLst/>
          </a:prstGeom>
        </p:spPr>
      </p:pic>
      <p:pic>
        <p:nvPicPr>
          <p:cNvPr id="47" name="Grafik 46">
            <a:extLst>
              <a:ext uri="{FF2B5EF4-FFF2-40B4-BE49-F238E27FC236}">
                <a16:creationId xmlns:a16="http://schemas.microsoft.com/office/drawing/2014/main" id="{DA22E356-9CE8-4491-8D91-2BC1892D985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5146" y="2244995"/>
            <a:ext cx="323397" cy="323397"/>
          </a:xfrm>
          <a:prstGeom prst="rect">
            <a:avLst/>
          </a:prstGeom>
        </p:spPr>
      </p:pic>
      <p:pic>
        <p:nvPicPr>
          <p:cNvPr id="21" name="Grafik 20">
            <a:extLst>
              <a:ext uri="{FF2B5EF4-FFF2-40B4-BE49-F238E27FC236}">
                <a16:creationId xmlns:a16="http://schemas.microsoft.com/office/drawing/2014/main" id="{F1BD489C-131C-40FD-8A62-6505461C36F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4" y="2253189"/>
            <a:ext cx="323397" cy="323397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25BD93F6-2710-4431-BDB9-BF796B959BC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2249925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1944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19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16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684376162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2000" y="2916000"/>
            <a:ext cx="2520000" cy="2145268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19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29400" y="2916000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16</a:t>
            </a:r>
          </a:p>
        </p:txBody>
      </p:sp>
      <p:pic>
        <p:nvPicPr>
          <p:cNvPr id="2" name="19">
            <a:hlinkClick r:id="" action="ppaction://media"/>
            <a:extLst>
              <a:ext uri="{FF2B5EF4-FFF2-40B4-BE49-F238E27FC236}">
                <a16:creationId xmlns:a16="http://schemas.microsoft.com/office/drawing/2014/main" id="{784FA45C-F804-419D-B641-53F871434D6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44000" y="2952000"/>
            <a:ext cx="540000" cy="540000"/>
          </a:xfrm>
          <a:prstGeom prst="rect">
            <a:avLst/>
          </a:prstGeom>
        </p:spPr>
      </p:pic>
      <p:grpSp>
        <p:nvGrpSpPr>
          <p:cNvPr id="35" name="Gruppieren 34">
            <a:extLst>
              <a:ext uri="{FF2B5EF4-FFF2-40B4-BE49-F238E27FC236}">
                <a16:creationId xmlns:a16="http://schemas.microsoft.com/office/drawing/2014/main" id="{8AB9D1AD-2E72-445C-9D45-CFE80AF65EF8}"/>
              </a:ext>
            </a:extLst>
          </p:cNvPr>
          <p:cNvGrpSpPr/>
          <p:nvPr/>
        </p:nvGrpSpPr>
        <p:grpSpPr>
          <a:xfrm>
            <a:off x="612000" y="5472000"/>
            <a:ext cx="3240000" cy="644150"/>
            <a:chOff x="610352" y="5308968"/>
            <a:chExt cx="3240000" cy="644150"/>
          </a:xfrm>
        </p:grpSpPr>
        <p:pic>
          <p:nvPicPr>
            <p:cNvPr id="36" name="Grafik 35">
              <a:extLst>
                <a:ext uri="{FF2B5EF4-FFF2-40B4-BE49-F238E27FC236}">
                  <a16:creationId xmlns:a16="http://schemas.microsoft.com/office/drawing/2014/main" id="{E19FC9E8-2ACC-4463-AAC0-90C70A933C5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37" name="Grafik 36">
              <a:extLst>
                <a:ext uri="{FF2B5EF4-FFF2-40B4-BE49-F238E27FC236}">
                  <a16:creationId xmlns:a16="http://schemas.microsoft.com/office/drawing/2014/main" id="{AB6C7EB0-C7FA-4320-93DE-E08923EFF8D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38" name="Grafik 37">
              <a:extLst>
                <a:ext uri="{FF2B5EF4-FFF2-40B4-BE49-F238E27FC236}">
                  <a16:creationId xmlns:a16="http://schemas.microsoft.com/office/drawing/2014/main" id="{C29639BC-8316-4A46-93FB-B2DE8A7DF50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39" name="Grafik 38">
              <a:extLst>
                <a:ext uri="{FF2B5EF4-FFF2-40B4-BE49-F238E27FC236}">
                  <a16:creationId xmlns:a16="http://schemas.microsoft.com/office/drawing/2014/main" id="{3AD44C4D-1887-4649-847C-A31E815CAD6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40" name="Grafik 39">
              <a:extLst>
                <a:ext uri="{FF2B5EF4-FFF2-40B4-BE49-F238E27FC236}">
                  <a16:creationId xmlns:a16="http://schemas.microsoft.com/office/drawing/2014/main" id="{26265C67-1CB6-4B77-8BAF-F3973287ACA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41" name="Grafik 40">
              <a:extLst>
                <a:ext uri="{FF2B5EF4-FFF2-40B4-BE49-F238E27FC236}">
                  <a16:creationId xmlns:a16="http://schemas.microsoft.com/office/drawing/2014/main" id="{BBC7F02D-D12E-4DCF-8ABD-82CCA49FA01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42" name="Grafik 41">
              <a:extLst>
                <a:ext uri="{FF2B5EF4-FFF2-40B4-BE49-F238E27FC236}">
                  <a16:creationId xmlns:a16="http://schemas.microsoft.com/office/drawing/2014/main" id="{B8DA001F-E8DD-44D9-9B3A-785A7773DA4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  <p:pic>
          <p:nvPicPr>
            <p:cNvPr id="43" name="Grafik 42">
              <a:extLst>
                <a:ext uri="{FF2B5EF4-FFF2-40B4-BE49-F238E27FC236}">
                  <a16:creationId xmlns:a16="http://schemas.microsoft.com/office/drawing/2014/main" id="{6D288FE1-E95D-4359-A18F-7D31AA3BCEF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8378" y="5667389"/>
              <a:ext cx="241200" cy="241200"/>
            </a:xfrm>
            <a:prstGeom prst="rect">
              <a:avLst/>
            </a:prstGeom>
          </p:spPr>
        </p:pic>
        <p:pic>
          <p:nvPicPr>
            <p:cNvPr id="44" name="Grafik 43">
              <a:extLst>
                <a:ext uri="{FF2B5EF4-FFF2-40B4-BE49-F238E27FC236}">
                  <a16:creationId xmlns:a16="http://schemas.microsoft.com/office/drawing/2014/main" id="{1E46C253-DB3B-468D-9F63-99B3D47480D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667389"/>
              <a:ext cx="241200" cy="241200"/>
            </a:xfrm>
            <a:prstGeom prst="rect">
              <a:avLst/>
            </a:prstGeom>
          </p:spPr>
        </p:pic>
        <p:pic>
          <p:nvPicPr>
            <p:cNvPr id="45" name="Grafik 44">
              <a:extLst>
                <a:ext uri="{FF2B5EF4-FFF2-40B4-BE49-F238E27FC236}">
                  <a16:creationId xmlns:a16="http://schemas.microsoft.com/office/drawing/2014/main" id="{3A1D690F-FABC-4EE9-84CB-6C47486DE69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662021"/>
              <a:ext cx="241200" cy="241200"/>
            </a:xfrm>
            <a:prstGeom prst="rect">
              <a:avLst/>
            </a:prstGeom>
          </p:spPr>
        </p:pic>
        <p:pic>
          <p:nvPicPr>
            <p:cNvPr id="46" name="Grafik 45">
              <a:extLst>
                <a:ext uri="{FF2B5EF4-FFF2-40B4-BE49-F238E27FC236}">
                  <a16:creationId xmlns:a16="http://schemas.microsoft.com/office/drawing/2014/main" id="{75C045D7-5678-42F1-9264-1059796EC33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666964"/>
              <a:ext cx="241200" cy="241200"/>
            </a:xfrm>
            <a:prstGeom prst="rect">
              <a:avLst/>
            </a:prstGeom>
          </p:spPr>
        </p:pic>
        <p:pic>
          <p:nvPicPr>
            <p:cNvPr id="47" name="Grafik 46">
              <a:extLst>
                <a:ext uri="{FF2B5EF4-FFF2-40B4-BE49-F238E27FC236}">
                  <a16:creationId xmlns:a16="http://schemas.microsoft.com/office/drawing/2014/main" id="{68776053-B13C-4326-B895-78958D1AC77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2723" y="5666964"/>
              <a:ext cx="241200" cy="241200"/>
            </a:xfrm>
            <a:prstGeom prst="rect">
              <a:avLst/>
            </a:prstGeom>
          </p:spPr>
        </p:pic>
        <p:pic>
          <p:nvPicPr>
            <p:cNvPr id="48" name="Grafik 47">
              <a:extLst>
                <a:ext uri="{FF2B5EF4-FFF2-40B4-BE49-F238E27FC236}">
                  <a16:creationId xmlns:a16="http://schemas.microsoft.com/office/drawing/2014/main" id="{FD40D8C0-177D-424B-B35A-14C15F9BBD5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1853" y="5671546"/>
              <a:ext cx="241200" cy="241200"/>
            </a:xfrm>
            <a:prstGeom prst="rect">
              <a:avLst/>
            </a:prstGeom>
          </p:spPr>
        </p:pic>
        <p:pic>
          <p:nvPicPr>
            <p:cNvPr id="49" name="Grafik 48">
              <a:extLst>
                <a:ext uri="{FF2B5EF4-FFF2-40B4-BE49-F238E27FC236}">
                  <a16:creationId xmlns:a16="http://schemas.microsoft.com/office/drawing/2014/main" id="{1FC042C7-C16C-4C8D-A925-04C3496A899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10548" y="5355900"/>
              <a:ext cx="241200" cy="241200"/>
            </a:xfrm>
            <a:prstGeom prst="rect">
              <a:avLst/>
            </a:prstGeom>
          </p:spPr>
        </p:pic>
        <p:pic>
          <p:nvPicPr>
            <p:cNvPr id="50" name="Grafik 49">
              <a:extLst>
                <a:ext uri="{FF2B5EF4-FFF2-40B4-BE49-F238E27FC236}">
                  <a16:creationId xmlns:a16="http://schemas.microsoft.com/office/drawing/2014/main" id="{7E8CC21A-1BFA-4409-ACBD-ACD99FC65BE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08152" y="5671546"/>
              <a:ext cx="241200" cy="241200"/>
            </a:xfrm>
            <a:prstGeom prst="rect">
              <a:avLst/>
            </a:prstGeom>
          </p:spPr>
        </p:pic>
        <p:pic>
          <p:nvPicPr>
            <p:cNvPr id="51" name="Grafik 50">
              <a:extLst>
                <a:ext uri="{FF2B5EF4-FFF2-40B4-BE49-F238E27FC236}">
                  <a16:creationId xmlns:a16="http://schemas.microsoft.com/office/drawing/2014/main" id="{6AA62F69-DC55-440B-916C-FC2F92E402F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668371"/>
              <a:ext cx="241200" cy="241200"/>
            </a:xfrm>
            <a:prstGeom prst="rect">
              <a:avLst/>
            </a:prstGeom>
          </p:spPr>
        </p:pic>
        <p:pic>
          <p:nvPicPr>
            <p:cNvPr id="52" name="Grafik 51">
              <a:extLst>
                <a:ext uri="{FF2B5EF4-FFF2-40B4-BE49-F238E27FC236}">
                  <a16:creationId xmlns:a16="http://schemas.microsoft.com/office/drawing/2014/main" id="{FAAF8034-AAAE-46CF-B704-5D7A77231DA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346375"/>
              <a:ext cx="241200" cy="241200"/>
            </a:xfrm>
            <a:prstGeom prst="rect">
              <a:avLst/>
            </a:prstGeom>
          </p:spPr>
        </p:pic>
        <p:pic>
          <p:nvPicPr>
            <p:cNvPr id="53" name="Grafik 52">
              <a:extLst>
                <a:ext uri="{FF2B5EF4-FFF2-40B4-BE49-F238E27FC236}">
                  <a16:creationId xmlns:a16="http://schemas.microsoft.com/office/drawing/2014/main" id="{91C58DA3-F854-4D86-8B92-2F5CB33C1E2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19930" y="5352725"/>
              <a:ext cx="241200" cy="241200"/>
            </a:xfrm>
            <a:prstGeom prst="rect">
              <a:avLst/>
            </a:prstGeom>
          </p:spPr>
        </p:pic>
        <p:pic>
          <p:nvPicPr>
            <p:cNvPr id="54" name="Grafik 53">
              <a:extLst>
                <a:ext uri="{FF2B5EF4-FFF2-40B4-BE49-F238E27FC236}">
                  <a16:creationId xmlns:a16="http://schemas.microsoft.com/office/drawing/2014/main" id="{EE639A76-3DDA-49C9-A7D4-93D707046FD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27076" y="5352725"/>
              <a:ext cx="241200" cy="241200"/>
            </a:xfrm>
            <a:prstGeom prst="rect">
              <a:avLst/>
            </a:prstGeom>
          </p:spPr>
        </p:pic>
        <p:pic>
          <p:nvPicPr>
            <p:cNvPr id="55" name="Grafik 54">
              <a:extLst>
                <a:ext uri="{FF2B5EF4-FFF2-40B4-BE49-F238E27FC236}">
                  <a16:creationId xmlns:a16="http://schemas.microsoft.com/office/drawing/2014/main" id="{0CE383DB-8AC6-4E8F-8EB8-D5C8A80E8DD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19930" y="5671481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972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0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1B68FCC9-7419-491C-ADAB-F14DB189C9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1742" y="2246172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1301" y="1815328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37FB1C56-809A-40D1-A571-A95F70E6E2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  <p:pic>
        <p:nvPicPr>
          <p:cNvPr id="45" name="Grafik 44">
            <a:extLst>
              <a:ext uri="{FF2B5EF4-FFF2-40B4-BE49-F238E27FC236}">
                <a16:creationId xmlns:a16="http://schemas.microsoft.com/office/drawing/2014/main" id="{DA98AAD3-E384-4F81-8FA0-213B2C985AD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2199" y="2240243"/>
            <a:ext cx="323397" cy="323397"/>
          </a:xfrm>
          <a:prstGeom prst="rect">
            <a:avLst/>
          </a:prstGeom>
        </p:spPr>
      </p:pic>
      <p:pic>
        <p:nvPicPr>
          <p:cNvPr id="46" name="Grafik 45">
            <a:extLst>
              <a:ext uri="{FF2B5EF4-FFF2-40B4-BE49-F238E27FC236}">
                <a16:creationId xmlns:a16="http://schemas.microsoft.com/office/drawing/2014/main" id="{1A3B3AAA-4C2A-40AA-9A71-A3F86C06F46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2235163"/>
            <a:ext cx="323397" cy="323397"/>
          </a:xfrm>
          <a:prstGeom prst="rect">
            <a:avLst/>
          </a:prstGeom>
        </p:spPr>
      </p:pic>
      <p:pic>
        <p:nvPicPr>
          <p:cNvPr id="47" name="Grafik 46">
            <a:extLst>
              <a:ext uri="{FF2B5EF4-FFF2-40B4-BE49-F238E27FC236}">
                <a16:creationId xmlns:a16="http://schemas.microsoft.com/office/drawing/2014/main" id="{DA22E356-9CE8-4491-8D91-2BC1892D985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5146" y="2244995"/>
            <a:ext cx="323397" cy="323397"/>
          </a:xfrm>
          <a:prstGeom prst="rect">
            <a:avLst/>
          </a:prstGeom>
        </p:spPr>
      </p:pic>
      <p:pic>
        <p:nvPicPr>
          <p:cNvPr id="21" name="Grafik 20">
            <a:extLst>
              <a:ext uri="{FF2B5EF4-FFF2-40B4-BE49-F238E27FC236}">
                <a16:creationId xmlns:a16="http://schemas.microsoft.com/office/drawing/2014/main" id="{F1BD489C-131C-40FD-8A62-6505461C36F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6424" y="2249925"/>
            <a:ext cx="323397" cy="323397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25BD93F6-2710-4431-BDB9-BF796B959BC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2249925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7263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19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16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402973962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2000" y="2916000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19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29400" y="2916000"/>
            <a:ext cx="2520000" cy="2145268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16</a:t>
            </a:r>
          </a:p>
        </p:txBody>
      </p:sp>
      <p:pic>
        <p:nvPicPr>
          <p:cNvPr id="21" name="12">
            <a:hlinkClick r:id="" action="ppaction://media"/>
            <a:extLst>
              <a:ext uri="{FF2B5EF4-FFF2-40B4-BE49-F238E27FC236}">
                <a16:creationId xmlns:a16="http://schemas.microsoft.com/office/drawing/2014/main" id="{CB8C0E89-CFFB-4584-8BE1-D8CEBE55591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910400" y="2952000"/>
            <a:ext cx="540000" cy="540000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353E1CBC-20B9-42DE-8E18-FB9FC322F4AE}"/>
              </a:ext>
            </a:extLst>
          </p:cNvPr>
          <p:cNvGrpSpPr/>
          <p:nvPr/>
        </p:nvGrpSpPr>
        <p:grpSpPr>
          <a:xfrm>
            <a:off x="4471200" y="5472000"/>
            <a:ext cx="3240000" cy="644150"/>
            <a:chOff x="610352" y="5308968"/>
            <a:chExt cx="3240000" cy="64415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B6E46BEB-E755-40C2-B466-2E0320306E9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62A98422-7DE9-4885-9E32-FF33D3C9744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33B73D71-5AC4-4EE1-8B3A-12DCDF63DE9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C8744B83-ED9B-4AA9-84C2-A80CB20288F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EEED50CD-F7CE-4AF6-81D3-94860CA63BD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F11A0163-7272-4CB0-858F-A4959F3071B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2" name="Grafik 31">
              <a:extLst>
                <a:ext uri="{FF2B5EF4-FFF2-40B4-BE49-F238E27FC236}">
                  <a16:creationId xmlns:a16="http://schemas.microsoft.com/office/drawing/2014/main" id="{F3031140-E2D9-4170-92D6-CA5DDBC0E9F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  <p:pic>
          <p:nvPicPr>
            <p:cNvPr id="33" name="Grafik 32">
              <a:extLst>
                <a:ext uri="{FF2B5EF4-FFF2-40B4-BE49-F238E27FC236}">
                  <a16:creationId xmlns:a16="http://schemas.microsoft.com/office/drawing/2014/main" id="{811AA6C9-2379-48EC-8CA6-2EBB22CA22E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8378" y="5667389"/>
              <a:ext cx="241200" cy="2412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8F119EDC-69C3-4D07-88A0-0215C9E3A86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667389"/>
              <a:ext cx="241200" cy="241200"/>
            </a:xfrm>
            <a:prstGeom prst="rect">
              <a:avLst/>
            </a:prstGeom>
          </p:spPr>
        </p:pic>
        <p:pic>
          <p:nvPicPr>
            <p:cNvPr id="35" name="Grafik 34">
              <a:extLst>
                <a:ext uri="{FF2B5EF4-FFF2-40B4-BE49-F238E27FC236}">
                  <a16:creationId xmlns:a16="http://schemas.microsoft.com/office/drawing/2014/main" id="{F98C353D-7AC5-4961-881A-99C32EB9199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10548" y="5355900"/>
              <a:ext cx="241200" cy="241200"/>
            </a:xfrm>
            <a:prstGeom prst="rect">
              <a:avLst/>
            </a:prstGeom>
          </p:spPr>
        </p:pic>
        <p:pic>
          <p:nvPicPr>
            <p:cNvPr id="36" name="Grafik 35">
              <a:extLst>
                <a:ext uri="{FF2B5EF4-FFF2-40B4-BE49-F238E27FC236}">
                  <a16:creationId xmlns:a16="http://schemas.microsoft.com/office/drawing/2014/main" id="{8C8C57D9-5A80-4689-B9CA-5EBDBB5752A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346375"/>
              <a:ext cx="241200" cy="241200"/>
            </a:xfrm>
            <a:prstGeom prst="rect">
              <a:avLst/>
            </a:prstGeom>
          </p:spPr>
        </p:pic>
        <p:pic>
          <p:nvPicPr>
            <p:cNvPr id="37" name="Grafik 36">
              <a:extLst>
                <a:ext uri="{FF2B5EF4-FFF2-40B4-BE49-F238E27FC236}">
                  <a16:creationId xmlns:a16="http://schemas.microsoft.com/office/drawing/2014/main" id="{3712FF6F-3873-49D9-B5FA-1726503AD7F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19930" y="5352725"/>
              <a:ext cx="241200" cy="241200"/>
            </a:xfrm>
            <a:prstGeom prst="rect">
              <a:avLst/>
            </a:prstGeom>
          </p:spPr>
        </p:pic>
        <p:pic>
          <p:nvPicPr>
            <p:cNvPr id="38" name="Grafik 37">
              <a:extLst>
                <a:ext uri="{FF2B5EF4-FFF2-40B4-BE49-F238E27FC236}">
                  <a16:creationId xmlns:a16="http://schemas.microsoft.com/office/drawing/2014/main" id="{CAF49949-9BE8-4C67-B565-33C1CB285E7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27076" y="5352725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07558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39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1B68FCC9-7419-491C-ADAB-F14DB189C9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1742" y="2246172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1301" y="1815329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37FB1C56-809A-40D1-A571-A95F70E6E2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  <p:pic>
        <p:nvPicPr>
          <p:cNvPr id="45" name="Grafik 44">
            <a:extLst>
              <a:ext uri="{FF2B5EF4-FFF2-40B4-BE49-F238E27FC236}">
                <a16:creationId xmlns:a16="http://schemas.microsoft.com/office/drawing/2014/main" id="{DA98AAD3-E384-4F81-8FA0-213B2C985AD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367" y="2240243"/>
            <a:ext cx="323397" cy="323397"/>
          </a:xfrm>
          <a:prstGeom prst="rect">
            <a:avLst/>
          </a:prstGeom>
        </p:spPr>
      </p:pic>
      <p:pic>
        <p:nvPicPr>
          <p:cNvPr id="46" name="Grafik 45">
            <a:extLst>
              <a:ext uri="{FF2B5EF4-FFF2-40B4-BE49-F238E27FC236}">
                <a16:creationId xmlns:a16="http://schemas.microsoft.com/office/drawing/2014/main" id="{1A3B3AAA-4C2A-40AA-9A71-A3F86C06F46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2235163"/>
            <a:ext cx="323397" cy="323397"/>
          </a:xfrm>
          <a:prstGeom prst="rect">
            <a:avLst/>
          </a:prstGeom>
        </p:spPr>
      </p:pic>
      <p:pic>
        <p:nvPicPr>
          <p:cNvPr id="47" name="Grafik 46">
            <a:extLst>
              <a:ext uri="{FF2B5EF4-FFF2-40B4-BE49-F238E27FC236}">
                <a16:creationId xmlns:a16="http://schemas.microsoft.com/office/drawing/2014/main" id="{DA22E356-9CE8-4491-8D91-2BC1892D985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5146" y="2244995"/>
            <a:ext cx="323397" cy="323397"/>
          </a:xfrm>
          <a:prstGeom prst="rect">
            <a:avLst/>
          </a:prstGeom>
        </p:spPr>
      </p:pic>
      <p:pic>
        <p:nvPicPr>
          <p:cNvPr id="21" name="Grafik 20">
            <a:extLst>
              <a:ext uri="{FF2B5EF4-FFF2-40B4-BE49-F238E27FC236}">
                <a16:creationId xmlns:a16="http://schemas.microsoft.com/office/drawing/2014/main" id="{F1BD489C-131C-40FD-8A62-6505461C36F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6424" y="2240093"/>
            <a:ext cx="323397" cy="323397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25BD93F6-2710-4431-BDB9-BF796B959BC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2249925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4913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19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16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001977220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2000" y="2916000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19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29400" y="2916000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solidFill>
            <a:srgbClr val="6EAE46">
              <a:alpha val="25000"/>
            </a:srgbClr>
          </a:solidFill>
          <a:ln w="63500">
            <a:solidFill>
              <a:srgbClr val="6EAE4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16</a:t>
            </a:r>
          </a:p>
        </p:txBody>
      </p:sp>
      <p:pic>
        <p:nvPicPr>
          <p:cNvPr id="9" name="16">
            <a:hlinkClick r:id="" action="ppaction://media"/>
            <a:extLst>
              <a:ext uri="{FF2B5EF4-FFF2-40B4-BE49-F238E27FC236}">
                <a16:creationId xmlns:a16="http://schemas.microsoft.com/office/drawing/2014/main" id="{34A0F0FE-DA58-43F3-BF78-A7830BEDA1C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783997" y="2916000"/>
            <a:ext cx="540000" cy="540000"/>
          </a:xfrm>
          <a:prstGeom prst="rect">
            <a:avLst/>
          </a:prstGeom>
        </p:spPr>
      </p:pic>
      <p:sp>
        <p:nvSpPr>
          <p:cNvPr id="29" name="Textfeld 28">
            <a:extLst>
              <a:ext uri="{FF2B5EF4-FFF2-40B4-BE49-F238E27FC236}">
                <a16:creationId xmlns:a16="http://schemas.microsoft.com/office/drawing/2014/main" id="{D1E3EECF-D7F3-40A7-857E-73AA5BE33E87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Super gemacht !</a:t>
            </a:r>
          </a:p>
        </p:txBody>
      </p:sp>
      <p:pic>
        <p:nvPicPr>
          <p:cNvPr id="30" name="Grafik 29">
            <a:extLst>
              <a:ext uri="{FF2B5EF4-FFF2-40B4-BE49-F238E27FC236}">
                <a16:creationId xmlns:a16="http://schemas.microsoft.com/office/drawing/2014/main" id="{C8201FE1-469E-42BC-A5BD-8DDF7A76193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46" name="Gruppieren 45">
            <a:extLst>
              <a:ext uri="{FF2B5EF4-FFF2-40B4-BE49-F238E27FC236}">
                <a16:creationId xmlns:a16="http://schemas.microsoft.com/office/drawing/2014/main" id="{948F6AB0-2F18-5B45-A710-21D165B9C51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47" name="Grafik 46">
              <a:extLst>
                <a:ext uri="{FF2B5EF4-FFF2-40B4-BE49-F238E27FC236}">
                  <a16:creationId xmlns:a16="http://schemas.microsoft.com/office/drawing/2014/main" id="{FCAF46DA-5AAB-ED43-AA44-D74B538AD47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51" name="Grafik 50">
              <a:extLst>
                <a:ext uri="{FF2B5EF4-FFF2-40B4-BE49-F238E27FC236}">
                  <a16:creationId xmlns:a16="http://schemas.microsoft.com/office/drawing/2014/main" id="{A77804E1-86A2-C74A-8311-6C7F4069A47E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52" name="Grafik 51">
            <a:extLst>
              <a:ext uri="{FF2B5EF4-FFF2-40B4-BE49-F238E27FC236}">
                <a16:creationId xmlns:a16="http://schemas.microsoft.com/office/drawing/2014/main" id="{71BE05DC-6F5C-3E47-B5AA-DDDC2528936B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53" name="Grafik 52">
            <a:extLst>
              <a:ext uri="{FF2B5EF4-FFF2-40B4-BE49-F238E27FC236}">
                <a16:creationId xmlns:a16="http://schemas.microsoft.com/office/drawing/2014/main" id="{B0E09EDE-6074-8441-B0B5-CFF6058972CE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54" name="Grafik 53">
            <a:extLst>
              <a:ext uri="{FF2B5EF4-FFF2-40B4-BE49-F238E27FC236}">
                <a16:creationId xmlns:a16="http://schemas.microsoft.com/office/drawing/2014/main" id="{171F3256-E631-994B-A24C-79A0F23608B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55" name="Grafik 54">
            <a:extLst>
              <a:ext uri="{FF2B5EF4-FFF2-40B4-BE49-F238E27FC236}">
                <a16:creationId xmlns:a16="http://schemas.microsoft.com/office/drawing/2014/main" id="{B8325B6D-C4EF-BE48-AB54-50CD79DCDE9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56" name="Grafik 55">
            <a:extLst>
              <a:ext uri="{FF2B5EF4-FFF2-40B4-BE49-F238E27FC236}">
                <a16:creationId xmlns:a16="http://schemas.microsoft.com/office/drawing/2014/main" id="{3B62CFC4-73DB-1F4A-B8FD-BE169999917B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57" name="Grafik 56">
            <a:extLst>
              <a:ext uri="{FF2B5EF4-FFF2-40B4-BE49-F238E27FC236}">
                <a16:creationId xmlns:a16="http://schemas.microsoft.com/office/drawing/2014/main" id="{32B98C2B-B120-2D40-B692-5E8E40DA536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58" name="Grafik 57">
            <a:extLst>
              <a:ext uri="{FF2B5EF4-FFF2-40B4-BE49-F238E27FC236}">
                <a16:creationId xmlns:a16="http://schemas.microsoft.com/office/drawing/2014/main" id="{3504860C-D443-C447-A0B5-4134575C5DE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1742" y="2246172"/>
            <a:ext cx="323397" cy="323397"/>
          </a:xfrm>
          <a:prstGeom prst="rect">
            <a:avLst/>
          </a:prstGeom>
        </p:spPr>
      </p:pic>
      <p:pic>
        <p:nvPicPr>
          <p:cNvPr id="59" name="Grafik 58">
            <a:extLst>
              <a:ext uri="{FF2B5EF4-FFF2-40B4-BE49-F238E27FC236}">
                <a16:creationId xmlns:a16="http://schemas.microsoft.com/office/drawing/2014/main" id="{56A156A5-816A-244D-BF71-A0C9BBC70B5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1301" y="1815329"/>
            <a:ext cx="323397" cy="323397"/>
          </a:xfrm>
          <a:prstGeom prst="rect">
            <a:avLst/>
          </a:prstGeom>
        </p:spPr>
      </p:pic>
      <p:pic>
        <p:nvPicPr>
          <p:cNvPr id="60" name="Grafik 59">
            <a:extLst>
              <a:ext uri="{FF2B5EF4-FFF2-40B4-BE49-F238E27FC236}">
                <a16:creationId xmlns:a16="http://schemas.microsoft.com/office/drawing/2014/main" id="{7FBB5B27-FB75-F649-B149-353306FDA85A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61" name="Grafik 60">
            <a:extLst>
              <a:ext uri="{FF2B5EF4-FFF2-40B4-BE49-F238E27FC236}">
                <a16:creationId xmlns:a16="http://schemas.microsoft.com/office/drawing/2014/main" id="{37B45B08-9B60-864B-95BF-12978574BF98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  <p:pic>
        <p:nvPicPr>
          <p:cNvPr id="62" name="Grafik 61">
            <a:extLst>
              <a:ext uri="{FF2B5EF4-FFF2-40B4-BE49-F238E27FC236}">
                <a16:creationId xmlns:a16="http://schemas.microsoft.com/office/drawing/2014/main" id="{18105CE9-FD38-2243-84A1-13C7AD6A736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367" y="2240243"/>
            <a:ext cx="323397" cy="323397"/>
          </a:xfrm>
          <a:prstGeom prst="rect">
            <a:avLst/>
          </a:prstGeom>
        </p:spPr>
      </p:pic>
      <p:pic>
        <p:nvPicPr>
          <p:cNvPr id="63" name="Grafik 62">
            <a:extLst>
              <a:ext uri="{FF2B5EF4-FFF2-40B4-BE49-F238E27FC236}">
                <a16:creationId xmlns:a16="http://schemas.microsoft.com/office/drawing/2014/main" id="{D26C1178-57EF-9949-B9EC-3D53BE07B0B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2235163"/>
            <a:ext cx="323397" cy="323397"/>
          </a:xfrm>
          <a:prstGeom prst="rect">
            <a:avLst/>
          </a:prstGeom>
        </p:spPr>
      </p:pic>
      <p:pic>
        <p:nvPicPr>
          <p:cNvPr id="64" name="Grafik 63">
            <a:extLst>
              <a:ext uri="{FF2B5EF4-FFF2-40B4-BE49-F238E27FC236}">
                <a16:creationId xmlns:a16="http://schemas.microsoft.com/office/drawing/2014/main" id="{91FF8C67-1C1A-9C4A-8DEF-4F4F9C6FE0DA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5146" y="2244995"/>
            <a:ext cx="323397" cy="323397"/>
          </a:xfrm>
          <a:prstGeom prst="rect">
            <a:avLst/>
          </a:prstGeom>
        </p:spPr>
      </p:pic>
      <p:pic>
        <p:nvPicPr>
          <p:cNvPr id="65" name="Grafik 64">
            <a:extLst>
              <a:ext uri="{FF2B5EF4-FFF2-40B4-BE49-F238E27FC236}">
                <a16:creationId xmlns:a16="http://schemas.microsoft.com/office/drawing/2014/main" id="{33CADB51-40F4-EC48-BE94-044A647EFED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6424" y="2240093"/>
            <a:ext cx="323397" cy="323397"/>
          </a:xfrm>
          <a:prstGeom prst="rect">
            <a:avLst/>
          </a:prstGeom>
        </p:spPr>
      </p:pic>
      <p:pic>
        <p:nvPicPr>
          <p:cNvPr id="66" name="Grafik 65">
            <a:extLst>
              <a:ext uri="{FF2B5EF4-FFF2-40B4-BE49-F238E27FC236}">
                <a16:creationId xmlns:a16="http://schemas.microsoft.com/office/drawing/2014/main" id="{C8BF0E8B-834A-2246-88FF-E9E9B3B2C693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2249925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259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94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Grafik 30">
            <a:extLst>
              <a:ext uri="{FF2B5EF4-FFF2-40B4-BE49-F238E27FC236}">
                <a16:creationId xmlns:a16="http://schemas.microsoft.com/office/drawing/2014/main" id="{9BA112A1-4887-4B0C-9660-D10B9E75DA0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3089" y="1765174"/>
            <a:ext cx="4345821" cy="864000"/>
          </a:xfrm>
          <a:prstGeom prst="rect">
            <a:avLst/>
          </a:prstGeom>
        </p:spPr>
      </p:pic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1994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9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6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68467742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9</a:t>
            </a:r>
          </a:p>
        </p:txBody>
      </p:sp>
      <p:sp>
        <p:nvSpPr>
          <p:cNvPr id="27" name="Textfeld 26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6</a:t>
            </a:r>
          </a:p>
        </p:txBody>
      </p:sp>
      <p:sp>
        <p:nvSpPr>
          <p:cNvPr id="28" name="Textfeld 27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pic>
        <p:nvPicPr>
          <p:cNvPr id="19" name="9">
            <a:hlinkClick r:id="" action="ppaction://media"/>
            <a:extLst>
              <a:ext uri="{FF2B5EF4-FFF2-40B4-BE49-F238E27FC236}">
                <a16:creationId xmlns:a16="http://schemas.microsoft.com/office/drawing/2014/main" id="{4E4E002E-EEF8-2843-BB81-EFCC38743FF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44000" y="2952000"/>
            <a:ext cx="540000" cy="540000"/>
          </a:xfrm>
          <a:prstGeom prst="rect">
            <a:avLst/>
          </a:prstGeom>
        </p:spPr>
      </p:pic>
      <p:grpSp>
        <p:nvGrpSpPr>
          <p:cNvPr id="17" name="Gruppieren 16">
            <a:extLst>
              <a:ext uri="{FF2B5EF4-FFF2-40B4-BE49-F238E27FC236}">
                <a16:creationId xmlns:a16="http://schemas.microsoft.com/office/drawing/2014/main" id="{758C61CC-8F00-41A7-BB22-7B2B27CB296F}"/>
              </a:ext>
            </a:extLst>
          </p:cNvPr>
          <p:cNvGrpSpPr/>
          <p:nvPr/>
        </p:nvGrpSpPr>
        <p:grpSpPr>
          <a:xfrm>
            <a:off x="591015" y="5471999"/>
            <a:ext cx="3259337" cy="683473"/>
            <a:chOff x="610352" y="5308968"/>
            <a:chExt cx="3240000" cy="644150"/>
          </a:xfrm>
        </p:grpSpPr>
        <p:pic>
          <p:nvPicPr>
            <p:cNvPr id="18" name="Grafik 17">
              <a:extLst>
                <a:ext uri="{FF2B5EF4-FFF2-40B4-BE49-F238E27FC236}">
                  <a16:creationId xmlns:a16="http://schemas.microsoft.com/office/drawing/2014/main" id="{2F598CB9-65FA-42B3-A8EC-C21AD5F35B4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20" name="Grafik 19">
              <a:extLst>
                <a:ext uri="{FF2B5EF4-FFF2-40B4-BE49-F238E27FC236}">
                  <a16:creationId xmlns:a16="http://schemas.microsoft.com/office/drawing/2014/main" id="{8E6635C4-792B-4DF5-8A53-CF731143CCB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1" name="Grafik 20">
              <a:extLst>
                <a:ext uri="{FF2B5EF4-FFF2-40B4-BE49-F238E27FC236}">
                  <a16:creationId xmlns:a16="http://schemas.microsoft.com/office/drawing/2014/main" id="{3B908385-DB1A-4330-BE29-3B6723A025C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7E755D-6986-409F-8E12-DEB6E4AE34A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36" name="Grafik 35">
              <a:extLst>
                <a:ext uri="{FF2B5EF4-FFF2-40B4-BE49-F238E27FC236}">
                  <a16:creationId xmlns:a16="http://schemas.microsoft.com/office/drawing/2014/main" id="{18840EFA-2932-49EB-8EB5-45E9982A280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7" name="Grafik 36">
              <a:extLst>
                <a:ext uri="{FF2B5EF4-FFF2-40B4-BE49-F238E27FC236}">
                  <a16:creationId xmlns:a16="http://schemas.microsoft.com/office/drawing/2014/main" id="{A0C99AEE-4F3A-4A0C-8078-9F0FAE19E1F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8" name="Grafik 37">
              <a:extLst>
                <a:ext uri="{FF2B5EF4-FFF2-40B4-BE49-F238E27FC236}">
                  <a16:creationId xmlns:a16="http://schemas.microsoft.com/office/drawing/2014/main" id="{378DAFC0-04EC-4E9C-87D4-8406DB4B91E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  <p:pic>
          <p:nvPicPr>
            <p:cNvPr id="39" name="Grafik 38">
              <a:extLst>
                <a:ext uri="{FF2B5EF4-FFF2-40B4-BE49-F238E27FC236}">
                  <a16:creationId xmlns:a16="http://schemas.microsoft.com/office/drawing/2014/main" id="{586ACCD1-7CDA-4582-92BE-2AD1650514F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10548" y="5355900"/>
              <a:ext cx="241200" cy="241200"/>
            </a:xfrm>
            <a:prstGeom prst="rect">
              <a:avLst/>
            </a:prstGeom>
          </p:spPr>
        </p:pic>
        <p:pic>
          <p:nvPicPr>
            <p:cNvPr id="40" name="Grafik 39">
              <a:extLst>
                <a:ext uri="{FF2B5EF4-FFF2-40B4-BE49-F238E27FC236}">
                  <a16:creationId xmlns:a16="http://schemas.microsoft.com/office/drawing/2014/main" id="{6D32B28D-125F-49AF-B7F0-8799A671FE8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346375"/>
              <a:ext cx="241200" cy="241200"/>
            </a:xfrm>
            <a:prstGeom prst="rect">
              <a:avLst/>
            </a:prstGeom>
          </p:spPr>
        </p:pic>
        <p:pic>
          <p:nvPicPr>
            <p:cNvPr id="41" name="Grafik 40">
              <a:extLst>
                <a:ext uri="{FF2B5EF4-FFF2-40B4-BE49-F238E27FC236}">
                  <a16:creationId xmlns:a16="http://schemas.microsoft.com/office/drawing/2014/main" id="{37DC9517-DDBC-4C62-87B9-CC2DE25FDAA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19930" y="5352725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45714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49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Grafik 30">
            <a:extLst>
              <a:ext uri="{FF2B5EF4-FFF2-40B4-BE49-F238E27FC236}">
                <a16:creationId xmlns:a16="http://schemas.microsoft.com/office/drawing/2014/main" id="{9BA112A1-4887-4B0C-9660-D10B9E75DA0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3089" y="1765174"/>
            <a:ext cx="4345821" cy="864000"/>
          </a:xfrm>
          <a:prstGeom prst="rect">
            <a:avLst/>
          </a:prstGeom>
        </p:spPr>
      </p:pic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4870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9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6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187766016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" action="ppaction://noaction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9</a:t>
            </a:r>
          </a:p>
        </p:txBody>
      </p:sp>
      <p:sp>
        <p:nvSpPr>
          <p:cNvPr id="27" name="Textfeld 26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6</a:t>
            </a:r>
          </a:p>
        </p:txBody>
      </p:sp>
      <p:sp>
        <p:nvSpPr>
          <p:cNvPr id="28" name="Textfeld 27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pic>
        <p:nvPicPr>
          <p:cNvPr id="21" name="6">
            <a:hlinkClick r:id="" action="ppaction://media"/>
            <a:extLst>
              <a:ext uri="{FF2B5EF4-FFF2-40B4-BE49-F238E27FC236}">
                <a16:creationId xmlns:a16="http://schemas.microsoft.com/office/drawing/2014/main" id="{2EC769AE-5F5F-DD48-90B9-1D8F75519A6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911461" y="2952000"/>
            <a:ext cx="540000" cy="540000"/>
          </a:xfrm>
          <a:prstGeom prst="rect">
            <a:avLst/>
          </a:prstGeom>
        </p:spPr>
      </p:pic>
      <p:grpSp>
        <p:nvGrpSpPr>
          <p:cNvPr id="16" name="Gruppieren 15">
            <a:extLst>
              <a:ext uri="{FF2B5EF4-FFF2-40B4-BE49-F238E27FC236}">
                <a16:creationId xmlns:a16="http://schemas.microsoft.com/office/drawing/2014/main" id="{63332B40-3931-4F08-B33A-101981795E00}"/>
              </a:ext>
            </a:extLst>
          </p:cNvPr>
          <p:cNvGrpSpPr/>
          <p:nvPr/>
        </p:nvGrpSpPr>
        <p:grpSpPr>
          <a:xfrm>
            <a:off x="4471200" y="5472000"/>
            <a:ext cx="3240000" cy="644150"/>
            <a:chOff x="610352" y="5308968"/>
            <a:chExt cx="3240000" cy="644150"/>
          </a:xfrm>
        </p:grpSpPr>
        <p:pic>
          <p:nvPicPr>
            <p:cNvPr id="17" name="Grafik 16">
              <a:extLst>
                <a:ext uri="{FF2B5EF4-FFF2-40B4-BE49-F238E27FC236}">
                  <a16:creationId xmlns:a16="http://schemas.microsoft.com/office/drawing/2014/main" id="{E0F7F2CE-A20C-40BB-A784-CD11D10E81F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18" name="Grafik 17">
              <a:extLst>
                <a:ext uri="{FF2B5EF4-FFF2-40B4-BE49-F238E27FC236}">
                  <a16:creationId xmlns:a16="http://schemas.microsoft.com/office/drawing/2014/main" id="{23D17014-B92D-4C68-AEF7-97DE13E642A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19" name="Grafik 18">
              <a:extLst>
                <a:ext uri="{FF2B5EF4-FFF2-40B4-BE49-F238E27FC236}">
                  <a16:creationId xmlns:a16="http://schemas.microsoft.com/office/drawing/2014/main" id="{13913769-D881-4B4D-B5DC-433F7DF9FA7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0" name="Grafik 19">
              <a:extLst>
                <a:ext uri="{FF2B5EF4-FFF2-40B4-BE49-F238E27FC236}">
                  <a16:creationId xmlns:a16="http://schemas.microsoft.com/office/drawing/2014/main" id="{81D6A80D-FFFF-4984-AE87-3839E983118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3CC4E1AB-2A53-47DB-AE4D-2F4BE1DE237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3" name="Grafik 32">
              <a:extLst>
                <a:ext uri="{FF2B5EF4-FFF2-40B4-BE49-F238E27FC236}">
                  <a16:creationId xmlns:a16="http://schemas.microsoft.com/office/drawing/2014/main" id="{C25A0B71-5BE2-4DB7-A0F7-0BE4EDE00FA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0E0E5C72-15E9-47B2-A65B-6C5C557A286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96977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62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Grafik 30">
            <a:extLst>
              <a:ext uri="{FF2B5EF4-FFF2-40B4-BE49-F238E27FC236}">
                <a16:creationId xmlns:a16="http://schemas.microsoft.com/office/drawing/2014/main" id="{9BA112A1-4887-4B0C-9660-D10B9E75DA0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3089" y="1765174"/>
            <a:ext cx="4345821" cy="864000"/>
          </a:xfrm>
          <a:prstGeom prst="rect">
            <a:avLst/>
          </a:prstGeom>
        </p:spPr>
      </p:pic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746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9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6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725944010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" action="ppaction://noaction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9</a:t>
            </a:r>
          </a:p>
        </p:txBody>
      </p:sp>
      <p:sp>
        <p:nvSpPr>
          <p:cNvPr id="27" name="Textfeld 26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6</a:t>
            </a:r>
          </a:p>
        </p:txBody>
      </p:sp>
      <p:sp>
        <p:nvSpPr>
          <p:cNvPr id="28" name="Textfeld 27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60000"/>
          </a:xfrm>
          <a:prstGeom prst="roundRect">
            <a:avLst/>
          </a:prstGeom>
          <a:solidFill>
            <a:srgbClr val="6EAE46">
              <a:alpha val="25000"/>
            </a:srgbClr>
          </a:solidFill>
          <a:ln w="63500">
            <a:solidFill>
              <a:srgbClr val="6EAE4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pic>
        <p:nvPicPr>
          <p:cNvPr id="2" name="Aufnahme (6)">
            <a:hlinkClick r:id="" action="ppaction://media"/>
            <a:extLst>
              <a:ext uri="{FF2B5EF4-FFF2-40B4-BE49-F238E27FC236}">
                <a16:creationId xmlns:a16="http://schemas.microsoft.com/office/drawing/2014/main" id="{9A02F63A-23D6-486E-A643-617B9BCA11D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783997" y="2916952"/>
            <a:ext cx="540000" cy="540000"/>
          </a:xfrm>
          <a:prstGeom prst="rect">
            <a:avLst/>
          </a:prstGeom>
        </p:spPr>
      </p:pic>
      <p:sp>
        <p:nvSpPr>
          <p:cNvPr id="9" name="Textfeld 8">
            <a:extLst>
              <a:ext uri="{FF2B5EF4-FFF2-40B4-BE49-F238E27FC236}">
                <a16:creationId xmlns:a16="http://schemas.microsoft.com/office/drawing/2014/main" id="{58D3BE5F-98CD-4C12-9AE3-88BE4DCC89DC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Super gemacht !</a:t>
            </a:r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C0DB47A6-1215-4C49-AD74-FBA83D11D9D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pic>
        <p:nvPicPr>
          <p:cNvPr id="11" name="Grafik 10">
            <a:extLst>
              <a:ext uri="{FF2B5EF4-FFF2-40B4-BE49-F238E27FC236}">
                <a16:creationId xmlns:a16="http://schemas.microsoft.com/office/drawing/2014/main" id="{B0E3226C-241C-AC42-AF06-2DE82E16404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3089" y="1765174"/>
            <a:ext cx="4345821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729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1B68FCC9-7419-491C-ADAB-F14DB189C9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2240473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7773" y="1815328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37FB1C56-809A-40D1-A571-A95F70E6E2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20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11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17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  <p:cxnSp>
        <p:nvCxnSpPr>
          <p:cNvPr id="16" name="Gerade Verbindung 17">
            <a:extLst>
              <a:ext uri="{FF2B5EF4-FFF2-40B4-BE49-F238E27FC236}">
                <a16:creationId xmlns:a16="http://schemas.microsoft.com/office/drawing/2014/main" id="{09F2FED1-95B2-4B42-9281-116B4A9AC4F6}"/>
              </a:ext>
            </a:extLst>
          </p:cNvPr>
          <p:cNvCxnSpPr/>
          <p:nvPr/>
        </p:nvCxnSpPr>
        <p:spPr>
          <a:xfrm>
            <a:off x="10041513" y="3968769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9578730"/>
      </p:ext>
    </p:extLst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45268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11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17</a:t>
            </a:r>
          </a:p>
        </p:txBody>
      </p:sp>
      <p:pic>
        <p:nvPicPr>
          <p:cNvPr id="9" name="1">
            <a:hlinkClick r:id="" action="ppaction://media"/>
            <a:extLst>
              <a:ext uri="{FF2B5EF4-FFF2-40B4-BE49-F238E27FC236}">
                <a16:creationId xmlns:a16="http://schemas.microsoft.com/office/drawing/2014/main" id="{2D288FB0-6293-4775-8732-41BECB708A2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44000" y="2952000"/>
            <a:ext cx="540000" cy="540000"/>
          </a:xfrm>
          <a:prstGeom prst="rect">
            <a:avLst/>
          </a:prstGeom>
        </p:spPr>
      </p:pic>
      <p:cxnSp>
        <p:nvCxnSpPr>
          <p:cNvPr id="12" name="Gerade Verbindung 17">
            <a:extLst>
              <a:ext uri="{FF2B5EF4-FFF2-40B4-BE49-F238E27FC236}">
                <a16:creationId xmlns:a16="http://schemas.microsoft.com/office/drawing/2014/main" id="{02F6199E-BEA7-4192-AEF6-E4394C12AD3D}"/>
              </a:ext>
            </a:extLst>
          </p:cNvPr>
          <p:cNvCxnSpPr/>
          <p:nvPr/>
        </p:nvCxnSpPr>
        <p:spPr>
          <a:xfrm>
            <a:off x="10041513" y="3968769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uppieren 10">
            <a:extLst>
              <a:ext uri="{FF2B5EF4-FFF2-40B4-BE49-F238E27FC236}">
                <a16:creationId xmlns:a16="http://schemas.microsoft.com/office/drawing/2014/main" id="{6FAAEE17-908F-4798-B553-C44F5FEB7467}"/>
              </a:ext>
            </a:extLst>
          </p:cNvPr>
          <p:cNvGrpSpPr/>
          <p:nvPr/>
        </p:nvGrpSpPr>
        <p:grpSpPr>
          <a:xfrm>
            <a:off x="591015" y="5471999"/>
            <a:ext cx="3259337" cy="683473"/>
            <a:chOff x="610352" y="5308968"/>
            <a:chExt cx="3240000" cy="644150"/>
          </a:xfrm>
        </p:grpSpPr>
        <p:pic>
          <p:nvPicPr>
            <p:cNvPr id="13" name="Grafik 12">
              <a:extLst>
                <a:ext uri="{FF2B5EF4-FFF2-40B4-BE49-F238E27FC236}">
                  <a16:creationId xmlns:a16="http://schemas.microsoft.com/office/drawing/2014/main" id="{C5E079D0-4663-4C6F-9A11-0134802CA7E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14" name="Grafik 13">
              <a:extLst>
                <a:ext uri="{FF2B5EF4-FFF2-40B4-BE49-F238E27FC236}">
                  <a16:creationId xmlns:a16="http://schemas.microsoft.com/office/drawing/2014/main" id="{834C6C0D-2663-47A1-8A6D-49065E70746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2734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34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1B68FCC9-7419-491C-ADAB-F14DB189C9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2241197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7773" y="1815328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37FB1C56-809A-40D1-A571-A95F70E6E2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5200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11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17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  <p:cxnSp>
        <p:nvCxnSpPr>
          <p:cNvPr id="16" name="Gerade Verbindung 17">
            <a:extLst>
              <a:ext uri="{FF2B5EF4-FFF2-40B4-BE49-F238E27FC236}">
                <a16:creationId xmlns:a16="http://schemas.microsoft.com/office/drawing/2014/main" id="{09F2FED1-95B2-4B42-9281-116B4A9AC4F6}"/>
              </a:ext>
            </a:extLst>
          </p:cNvPr>
          <p:cNvCxnSpPr/>
          <p:nvPr/>
        </p:nvCxnSpPr>
        <p:spPr>
          <a:xfrm>
            <a:off x="10041513" y="3968769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5640295"/>
      </p:ext>
    </p:extLst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1B68FCC9-7419-491C-ADAB-F14DB189C9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2236340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1504" y="1818801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37FB1C56-809A-40D1-A571-A95F70E6E2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600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11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17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  <p:cxnSp>
        <p:nvCxnSpPr>
          <p:cNvPr id="16" name="Gerade Verbindung 17">
            <a:extLst>
              <a:ext uri="{FF2B5EF4-FFF2-40B4-BE49-F238E27FC236}">
                <a16:creationId xmlns:a16="http://schemas.microsoft.com/office/drawing/2014/main" id="{09F2FED1-95B2-4B42-9281-116B4A9AC4F6}"/>
              </a:ext>
            </a:extLst>
          </p:cNvPr>
          <p:cNvCxnSpPr/>
          <p:nvPr/>
        </p:nvCxnSpPr>
        <p:spPr>
          <a:xfrm>
            <a:off x="10041513" y="3968769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2745905"/>
      </p:ext>
    </p:extLst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45268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11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17</a:t>
            </a:r>
          </a:p>
        </p:txBody>
      </p:sp>
      <p:pic>
        <p:nvPicPr>
          <p:cNvPr id="6" name="17">
            <a:hlinkClick r:id="" action="ppaction://media"/>
            <a:extLst>
              <a:ext uri="{FF2B5EF4-FFF2-40B4-BE49-F238E27FC236}">
                <a16:creationId xmlns:a16="http://schemas.microsoft.com/office/drawing/2014/main" id="{1902F113-820C-446C-AE81-36A7E9AC158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769600" y="2952000"/>
            <a:ext cx="540000" cy="540000"/>
          </a:xfrm>
          <a:prstGeom prst="rect">
            <a:avLst/>
          </a:prstGeom>
        </p:spPr>
      </p:pic>
      <p:cxnSp>
        <p:nvCxnSpPr>
          <p:cNvPr id="30" name="Gerade Verbindung 17">
            <a:extLst>
              <a:ext uri="{FF2B5EF4-FFF2-40B4-BE49-F238E27FC236}">
                <a16:creationId xmlns:a16="http://schemas.microsoft.com/office/drawing/2014/main" id="{ECC3B01A-8FFA-487B-9D84-76B819BF5D31}"/>
              </a:ext>
            </a:extLst>
          </p:cNvPr>
          <p:cNvCxnSpPr/>
          <p:nvPr/>
        </p:nvCxnSpPr>
        <p:spPr>
          <a:xfrm>
            <a:off x="10013504" y="3968769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Gruppieren 30">
            <a:extLst>
              <a:ext uri="{FF2B5EF4-FFF2-40B4-BE49-F238E27FC236}">
                <a16:creationId xmlns:a16="http://schemas.microsoft.com/office/drawing/2014/main" id="{D808A0C3-FDFC-4472-B923-A6ED75096B96}"/>
              </a:ext>
            </a:extLst>
          </p:cNvPr>
          <p:cNvGrpSpPr/>
          <p:nvPr/>
        </p:nvGrpSpPr>
        <p:grpSpPr>
          <a:xfrm>
            <a:off x="8341200" y="5472000"/>
            <a:ext cx="3240000" cy="644150"/>
            <a:chOff x="610352" y="5308968"/>
            <a:chExt cx="3240000" cy="644150"/>
          </a:xfrm>
        </p:grpSpPr>
        <p:pic>
          <p:nvPicPr>
            <p:cNvPr id="32" name="Grafik 31">
              <a:extLst>
                <a:ext uri="{FF2B5EF4-FFF2-40B4-BE49-F238E27FC236}">
                  <a16:creationId xmlns:a16="http://schemas.microsoft.com/office/drawing/2014/main" id="{6EA3B3AB-173B-47A7-AC81-F7ECA0530C9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33" name="Grafik 32">
              <a:extLst>
                <a:ext uri="{FF2B5EF4-FFF2-40B4-BE49-F238E27FC236}">
                  <a16:creationId xmlns:a16="http://schemas.microsoft.com/office/drawing/2014/main" id="{8C33B8CD-3083-41BD-9191-7C5F3CC79ED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0F4AE336-DFB8-46F3-B4EB-CEC2EFEE6B5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35" name="Grafik 34">
              <a:extLst>
                <a:ext uri="{FF2B5EF4-FFF2-40B4-BE49-F238E27FC236}">
                  <a16:creationId xmlns:a16="http://schemas.microsoft.com/office/drawing/2014/main" id="{FD0FF144-F124-4F26-85E7-44701779E8A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36" name="Grafik 35">
              <a:extLst>
                <a:ext uri="{FF2B5EF4-FFF2-40B4-BE49-F238E27FC236}">
                  <a16:creationId xmlns:a16="http://schemas.microsoft.com/office/drawing/2014/main" id="{7451036E-0859-4C0B-BAA8-14BD516E5EE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7" name="Grafik 36">
              <a:extLst>
                <a:ext uri="{FF2B5EF4-FFF2-40B4-BE49-F238E27FC236}">
                  <a16:creationId xmlns:a16="http://schemas.microsoft.com/office/drawing/2014/main" id="{20E3274D-5127-4B92-A03D-03B423B9099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8" name="Grafik 37">
              <a:extLst>
                <a:ext uri="{FF2B5EF4-FFF2-40B4-BE49-F238E27FC236}">
                  <a16:creationId xmlns:a16="http://schemas.microsoft.com/office/drawing/2014/main" id="{93E70913-9115-4E93-81B1-DED3C5792DA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  <p:pic>
          <p:nvPicPr>
            <p:cNvPr id="39" name="Grafik 38">
              <a:extLst>
                <a:ext uri="{FF2B5EF4-FFF2-40B4-BE49-F238E27FC236}">
                  <a16:creationId xmlns:a16="http://schemas.microsoft.com/office/drawing/2014/main" id="{D1BBE66B-0228-49E1-9B59-C4DE96DE501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8378" y="5667389"/>
              <a:ext cx="241200" cy="241200"/>
            </a:xfrm>
            <a:prstGeom prst="rect">
              <a:avLst/>
            </a:prstGeom>
          </p:spPr>
        </p:pic>
        <p:pic>
          <p:nvPicPr>
            <p:cNvPr id="40" name="Grafik 39">
              <a:extLst>
                <a:ext uri="{FF2B5EF4-FFF2-40B4-BE49-F238E27FC236}">
                  <a16:creationId xmlns:a16="http://schemas.microsoft.com/office/drawing/2014/main" id="{6C2202C3-BA96-4868-8114-716CC93DF5D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667389"/>
              <a:ext cx="241200" cy="241200"/>
            </a:xfrm>
            <a:prstGeom prst="rect">
              <a:avLst/>
            </a:prstGeom>
          </p:spPr>
        </p:pic>
        <p:pic>
          <p:nvPicPr>
            <p:cNvPr id="41" name="Grafik 40">
              <a:extLst>
                <a:ext uri="{FF2B5EF4-FFF2-40B4-BE49-F238E27FC236}">
                  <a16:creationId xmlns:a16="http://schemas.microsoft.com/office/drawing/2014/main" id="{CA42B11A-7DCD-4B92-9358-44D51493CEB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662021"/>
              <a:ext cx="241200" cy="241200"/>
            </a:xfrm>
            <a:prstGeom prst="rect">
              <a:avLst/>
            </a:prstGeom>
          </p:spPr>
        </p:pic>
        <p:pic>
          <p:nvPicPr>
            <p:cNvPr id="42" name="Grafik 41">
              <a:extLst>
                <a:ext uri="{FF2B5EF4-FFF2-40B4-BE49-F238E27FC236}">
                  <a16:creationId xmlns:a16="http://schemas.microsoft.com/office/drawing/2014/main" id="{A2760094-AABB-41D8-9A4E-AD9CB4269A0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666964"/>
              <a:ext cx="241200" cy="241200"/>
            </a:xfrm>
            <a:prstGeom prst="rect">
              <a:avLst/>
            </a:prstGeom>
          </p:spPr>
        </p:pic>
        <p:pic>
          <p:nvPicPr>
            <p:cNvPr id="43" name="Grafik 42">
              <a:extLst>
                <a:ext uri="{FF2B5EF4-FFF2-40B4-BE49-F238E27FC236}">
                  <a16:creationId xmlns:a16="http://schemas.microsoft.com/office/drawing/2014/main" id="{F214526A-9F2A-4806-845B-64AC5D95180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2723" y="5666964"/>
              <a:ext cx="241200" cy="241200"/>
            </a:xfrm>
            <a:prstGeom prst="rect">
              <a:avLst/>
            </a:prstGeom>
          </p:spPr>
        </p:pic>
        <p:pic>
          <p:nvPicPr>
            <p:cNvPr id="44" name="Grafik 43">
              <a:extLst>
                <a:ext uri="{FF2B5EF4-FFF2-40B4-BE49-F238E27FC236}">
                  <a16:creationId xmlns:a16="http://schemas.microsoft.com/office/drawing/2014/main" id="{00368ADD-D2BF-422B-8E7A-1A8DA0CC59B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1853" y="5671546"/>
              <a:ext cx="241200" cy="241200"/>
            </a:xfrm>
            <a:prstGeom prst="rect">
              <a:avLst/>
            </a:prstGeom>
          </p:spPr>
        </p:pic>
        <p:pic>
          <p:nvPicPr>
            <p:cNvPr id="45" name="Grafik 44">
              <a:extLst>
                <a:ext uri="{FF2B5EF4-FFF2-40B4-BE49-F238E27FC236}">
                  <a16:creationId xmlns:a16="http://schemas.microsoft.com/office/drawing/2014/main" id="{037F89C5-EC2A-443F-ABD8-B4BC2825DE7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10548" y="5355900"/>
              <a:ext cx="241200" cy="241200"/>
            </a:xfrm>
            <a:prstGeom prst="rect">
              <a:avLst/>
            </a:prstGeom>
          </p:spPr>
        </p:pic>
        <p:pic>
          <p:nvPicPr>
            <p:cNvPr id="46" name="Grafik 45">
              <a:extLst>
                <a:ext uri="{FF2B5EF4-FFF2-40B4-BE49-F238E27FC236}">
                  <a16:creationId xmlns:a16="http://schemas.microsoft.com/office/drawing/2014/main" id="{1E0C3E38-56F7-416D-9A9E-B5F4E941443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08152" y="5671546"/>
              <a:ext cx="241200" cy="241200"/>
            </a:xfrm>
            <a:prstGeom prst="rect">
              <a:avLst/>
            </a:prstGeom>
          </p:spPr>
        </p:pic>
        <p:pic>
          <p:nvPicPr>
            <p:cNvPr id="47" name="Grafik 46">
              <a:extLst>
                <a:ext uri="{FF2B5EF4-FFF2-40B4-BE49-F238E27FC236}">
                  <a16:creationId xmlns:a16="http://schemas.microsoft.com/office/drawing/2014/main" id="{9A1DD3E8-83E3-4560-B2A2-DD1F3D2ECF7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346375"/>
              <a:ext cx="241200" cy="241200"/>
            </a:xfrm>
            <a:prstGeom prst="rect">
              <a:avLst/>
            </a:prstGeom>
          </p:spPr>
        </p:pic>
        <p:pic>
          <p:nvPicPr>
            <p:cNvPr id="48" name="Grafik 47">
              <a:extLst>
                <a:ext uri="{FF2B5EF4-FFF2-40B4-BE49-F238E27FC236}">
                  <a16:creationId xmlns:a16="http://schemas.microsoft.com/office/drawing/2014/main" id="{CBE20C3C-46EA-411D-83AA-C95AD9047B2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19930" y="5352725"/>
              <a:ext cx="241200" cy="241200"/>
            </a:xfrm>
            <a:prstGeom prst="rect">
              <a:avLst/>
            </a:prstGeom>
          </p:spPr>
        </p:pic>
        <p:pic>
          <p:nvPicPr>
            <p:cNvPr id="49" name="Grafik 48">
              <a:extLst>
                <a:ext uri="{FF2B5EF4-FFF2-40B4-BE49-F238E27FC236}">
                  <a16:creationId xmlns:a16="http://schemas.microsoft.com/office/drawing/2014/main" id="{CB723F96-C42D-4F9B-896F-7E21042949F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27076" y="5352725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68750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7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1B68FCC9-7419-491C-ADAB-F14DB189C9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1742" y="2246172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7773" y="1818801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37FB1C56-809A-40D1-A571-A95F70E6E2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9791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11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17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  <p:cxnSp>
        <p:nvCxnSpPr>
          <p:cNvPr id="16" name="Gerade Verbindung 17">
            <a:extLst>
              <a:ext uri="{FF2B5EF4-FFF2-40B4-BE49-F238E27FC236}">
                <a16:creationId xmlns:a16="http://schemas.microsoft.com/office/drawing/2014/main" id="{09F2FED1-95B2-4B42-9281-116B4A9AC4F6}"/>
              </a:ext>
            </a:extLst>
          </p:cNvPr>
          <p:cNvCxnSpPr/>
          <p:nvPr/>
        </p:nvCxnSpPr>
        <p:spPr>
          <a:xfrm>
            <a:off x="10041513" y="3968769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8271727"/>
      </p:ext>
    </p:extLst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45268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45268"/>
          </a:xfrm>
          <a:prstGeom prst="roundRect">
            <a:avLst/>
          </a:prstGeom>
          <a:solidFill>
            <a:srgbClr val="6EAE46">
              <a:alpha val="25000"/>
            </a:srgbClr>
          </a:solidFill>
          <a:ln w="63500">
            <a:solidFill>
              <a:srgbClr val="6EAE4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11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17</a:t>
            </a:r>
          </a:p>
        </p:txBody>
      </p:sp>
      <p:pic>
        <p:nvPicPr>
          <p:cNvPr id="10" name="11">
            <a:hlinkClick r:id="" action="ppaction://media"/>
            <a:extLst>
              <a:ext uri="{FF2B5EF4-FFF2-40B4-BE49-F238E27FC236}">
                <a16:creationId xmlns:a16="http://schemas.microsoft.com/office/drawing/2014/main" id="{8C58ADC1-026D-47E6-AFCA-82F7CC5AE73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878961" y="2995610"/>
            <a:ext cx="540000" cy="540000"/>
          </a:xfrm>
          <a:prstGeom prst="rect">
            <a:avLst/>
          </a:prstGeom>
        </p:spPr>
      </p:pic>
      <p:cxnSp>
        <p:nvCxnSpPr>
          <p:cNvPr id="23" name="Gerade Verbindung 17">
            <a:extLst>
              <a:ext uri="{FF2B5EF4-FFF2-40B4-BE49-F238E27FC236}">
                <a16:creationId xmlns:a16="http://schemas.microsoft.com/office/drawing/2014/main" id="{1040CFCE-FEC3-4A75-840A-132289BE0E51}"/>
              </a:ext>
            </a:extLst>
          </p:cNvPr>
          <p:cNvCxnSpPr>
            <a:cxnSpLocks/>
          </p:cNvCxnSpPr>
          <p:nvPr/>
        </p:nvCxnSpPr>
        <p:spPr>
          <a:xfrm>
            <a:off x="9961650" y="3968769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feld 33">
            <a:extLst>
              <a:ext uri="{FF2B5EF4-FFF2-40B4-BE49-F238E27FC236}">
                <a16:creationId xmlns:a16="http://schemas.microsoft.com/office/drawing/2014/main" id="{76E902B0-CA3F-4C6C-BAFB-D91BB769AEE7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Super gemacht !</a:t>
            </a:r>
          </a:p>
        </p:txBody>
      </p:sp>
      <p:pic>
        <p:nvPicPr>
          <p:cNvPr id="35" name="Grafik 34">
            <a:extLst>
              <a:ext uri="{FF2B5EF4-FFF2-40B4-BE49-F238E27FC236}">
                <a16:creationId xmlns:a16="http://schemas.microsoft.com/office/drawing/2014/main" id="{233FCFE7-F6F7-4F31-BF44-35497D40A22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36" name="Gruppieren 35">
            <a:extLst>
              <a:ext uri="{FF2B5EF4-FFF2-40B4-BE49-F238E27FC236}">
                <a16:creationId xmlns:a16="http://schemas.microsoft.com/office/drawing/2014/main" id="{7768AFE7-F69B-114F-91F5-1C7A752CA3E9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37" name="Grafik 36">
              <a:extLst>
                <a:ext uri="{FF2B5EF4-FFF2-40B4-BE49-F238E27FC236}">
                  <a16:creationId xmlns:a16="http://schemas.microsoft.com/office/drawing/2014/main" id="{37E96D93-6DBF-F646-A615-25B149D897D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8" name="Grafik 37">
              <a:extLst>
                <a:ext uri="{FF2B5EF4-FFF2-40B4-BE49-F238E27FC236}">
                  <a16:creationId xmlns:a16="http://schemas.microsoft.com/office/drawing/2014/main" id="{15B0F165-B754-4340-8884-490A3188AD29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40" name="Grafik 39">
            <a:extLst>
              <a:ext uri="{FF2B5EF4-FFF2-40B4-BE49-F238E27FC236}">
                <a16:creationId xmlns:a16="http://schemas.microsoft.com/office/drawing/2014/main" id="{9B8F62BE-DB5E-624C-91D7-565B07E3633E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B40F8574-A996-7E41-BBE3-FE7081096093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45" name="Grafik 44">
            <a:extLst>
              <a:ext uri="{FF2B5EF4-FFF2-40B4-BE49-F238E27FC236}">
                <a16:creationId xmlns:a16="http://schemas.microsoft.com/office/drawing/2014/main" id="{FC700C8B-BA0A-6941-A77D-98B71CA5910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46" name="Grafik 45">
            <a:extLst>
              <a:ext uri="{FF2B5EF4-FFF2-40B4-BE49-F238E27FC236}">
                <a16:creationId xmlns:a16="http://schemas.microsoft.com/office/drawing/2014/main" id="{9EB57A35-DCD9-C541-A810-826171CF1618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47" name="Grafik 46">
            <a:extLst>
              <a:ext uri="{FF2B5EF4-FFF2-40B4-BE49-F238E27FC236}">
                <a16:creationId xmlns:a16="http://schemas.microsoft.com/office/drawing/2014/main" id="{FA372CFF-DE68-E04C-8066-F2A2021B576B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8" name="Grafik 47">
            <a:extLst>
              <a:ext uri="{FF2B5EF4-FFF2-40B4-BE49-F238E27FC236}">
                <a16:creationId xmlns:a16="http://schemas.microsoft.com/office/drawing/2014/main" id="{EE9694B1-6E05-FB41-B52F-AA0102705253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9" name="Grafik 48">
            <a:extLst>
              <a:ext uri="{FF2B5EF4-FFF2-40B4-BE49-F238E27FC236}">
                <a16:creationId xmlns:a16="http://schemas.microsoft.com/office/drawing/2014/main" id="{AFEBDA0F-D21C-0242-8E4D-3F4390EBA33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1742" y="2246172"/>
            <a:ext cx="323397" cy="323397"/>
          </a:xfrm>
          <a:prstGeom prst="rect">
            <a:avLst/>
          </a:prstGeom>
        </p:spPr>
      </p:pic>
      <p:pic>
        <p:nvPicPr>
          <p:cNvPr id="50" name="Grafik 49">
            <a:extLst>
              <a:ext uri="{FF2B5EF4-FFF2-40B4-BE49-F238E27FC236}">
                <a16:creationId xmlns:a16="http://schemas.microsoft.com/office/drawing/2014/main" id="{E72D661F-91AA-B144-81F8-11FAEA891CDD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7773" y="1818801"/>
            <a:ext cx="323397" cy="323397"/>
          </a:xfrm>
          <a:prstGeom prst="rect">
            <a:avLst/>
          </a:prstGeom>
        </p:spPr>
      </p:pic>
      <p:pic>
        <p:nvPicPr>
          <p:cNvPr id="51" name="Grafik 50">
            <a:extLst>
              <a:ext uri="{FF2B5EF4-FFF2-40B4-BE49-F238E27FC236}">
                <a16:creationId xmlns:a16="http://schemas.microsoft.com/office/drawing/2014/main" id="{8F4F6F8C-CBAD-8448-BD1F-88FE7E5246D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52" name="Grafik 51">
            <a:extLst>
              <a:ext uri="{FF2B5EF4-FFF2-40B4-BE49-F238E27FC236}">
                <a16:creationId xmlns:a16="http://schemas.microsoft.com/office/drawing/2014/main" id="{049F74EF-5614-EF4E-9EC2-504B39F8525C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3280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47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uppieren 29">
            <a:extLst>
              <a:ext uri="{FF2B5EF4-FFF2-40B4-BE49-F238E27FC236}">
                <a16:creationId xmlns:a16="http://schemas.microsoft.com/office/drawing/2014/main" id="{58D3795F-46EE-4321-98EF-8C4C00D047B6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9BA112A1-4887-4B0C-9660-D10B9E75DA0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2" name="Grafik 31">
              <a:extLst>
                <a:ext uri="{FF2B5EF4-FFF2-40B4-BE49-F238E27FC236}">
                  <a16:creationId xmlns:a16="http://schemas.microsoft.com/office/drawing/2014/main" id="{FD5F468B-66AA-40F6-A841-DE20ABCB906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510D9BF7-6D6D-486E-A7FA-24EB70D491D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1823843"/>
            <a:ext cx="323397" cy="323397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5DA5239E-7FAD-48CA-A9FB-49BF57C1AE3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26" name="Grafik 25">
            <a:extLst>
              <a:ext uri="{FF2B5EF4-FFF2-40B4-BE49-F238E27FC236}">
                <a16:creationId xmlns:a16="http://schemas.microsoft.com/office/drawing/2014/main" id="{E4F4F004-6B5F-4611-8398-FB3FA62BB9B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27" name="Grafik 26">
            <a:extLst>
              <a:ext uri="{FF2B5EF4-FFF2-40B4-BE49-F238E27FC236}">
                <a16:creationId xmlns:a16="http://schemas.microsoft.com/office/drawing/2014/main" id="{92D93FDB-D2B8-43D9-ACBF-177AA7B097F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28" name="Grafik 27">
            <a:extLst>
              <a:ext uri="{FF2B5EF4-FFF2-40B4-BE49-F238E27FC236}">
                <a16:creationId xmlns:a16="http://schemas.microsoft.com/office/drawing/2014/main" id="{6DFBB5FC-181E-4E6C-9112-390D23FFDFB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1982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5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6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562677121"/>
      </p:ext>
    </p:extLst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5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</a:t>
            </a:r>
          </a:p>
        </p:txBody>
      </p:sp>
      <p:sp>
        <p:nvSpPr>
          <p:cNvPr id="28" name="Textfeld 27"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6</a:t>
            </a:r>
          </a:p>
        </p:txBody>
      </p:sp>
      <p:pic>
        <p:nvPicPr>
          <p:cNvPr id="2" name="2">
            <a:hlinkClick r:id="" action="ppaction://media"/>
            <a:extLst>
              <a:ext uri="{FF2B5EF4-FFF2-40B4-BE49-F238E27FC236}">
                <a16:creationId xmlns:a16="http://schemas.microsoft.com/office/drawing/2014/main" id="{3EFAC6F3-F610-4CDC-ACB2-4D958617D03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910400" y="2952000"/>
            <a:ext cx="540000" cy="540000"/>
          </a:xfrm>
          <a:prstGeom prst="rect">
            <a:avLst/>
          </a:prstGeom>
        </p:spPr>
      </p:pic>
      <p:grpSp>
        <p:nvGrpSpPr>
          <p:cNvPr id="14" name="Gruppieren 13">
            <a:extLst>
              <a:ext uri="{FF2B5EF4-FFF2-40B4-BE49-F238E27FC236}">
                <a16:creationId xmlns:a16="http://schemas.microsoft.com/office/drawing/2014/main" id="{293E0D54-A472-4758-AF32-D41946722D50}"/>
              </a:ext>
            </a:extLst>
          </p:cNvPr>
          <p:cNvGrpSpPr/>
          <p:nvPr/>
        </p:nvGrpSpPr>
        <p:grpSpPr>
          <a:xfrm>
            <a:off x="4471200" y="5472000"/>
            <a:ext cx="3240000" cy="644150"/>
            <a:chOff x="610352" y="5308968"/>
            <a:chExt cx="3240000" cy="644150"/>
          </a:xfrm>
        </p:grpSpPr>
        <p:pic>
          <p:nvPicPr>
            <p:cNvPr id="15" name="Grafik 14">
              <a:extLst>
                <a:ext uri="{FF2B5EF4-FFF2-40B4-BE49-F238E27FC236}">
                  <a16:creationId xmlns:a16="http://schemas.microsoft.com/office/drawing/2014/main" id="{4E4AE37E-B54D-4E67-B9D4-603326BCC4F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16" name="Grafik 15">
              <a:extLst>
                <a:ext uri="{FF2B5EF4-FFF2-40B4-BE49-F238E27FC236}">
                  <a16:creationId xmlns:a16="http://schemas.microsoft.com/office/drawing/2014/main" id="{9C20AED6-8E73-4CF8-AEC0-85E9C4E01D02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17" name="Grafik 16">
              <a:extLst>
                <a:ext uri="{FF2B5EF4-FFF2-40B4-BE49-F238E27FC236}">
                  <a16:creationId xmlns:a16="http://schemas.microsoft.com/office/drawing/2014/main" id="{55004E57-E91F-4486-BD9B-3C9BE0F724E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42629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9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uppieren 29">
            <a:extLst>
              <a:ext uri="{FF2B5EF4-FFF2-40B4-BE49-F238E27FC236}">
                <a16:creationId xmlns:a16="http://schemas.microsoft.com/office/drawing/2014/main" id="{58D3795F-46EE-4321-98EF-8C4C00D047B6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9BA112A1-4887-4B0C-9660-D10B9E75DA0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2" name="Grafik 31">
              <a:extLst>
                <a:ext uri="{FF2B5EF4-FFF2-40B4-BE49-F238E27FC236}">
                  <a16:creationId xmlns:a16="http://schemas.microsoft.com/office/drawing/2014/main" id="{FD5F468B-66AA-40F6-A841-DE20ABCB906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510D9BF7-6D6D-486E-A7FA-24EB70D491D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1823843"/>
            <a:ext cx="323397" cy="323397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5DA5239E-7FAD-48CA-A9FB-49BF57C1AE3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26" name="Grafik 25">
            <a:extLst>
              <a:ext uri="{FF2B5EF4-FFF2-40B4-BE49-F238E27FC236}">
                <a16:creationId xmlns:a16="http://schemas.microsoft.com/office/drawing/2014/main" id="{E4F4F004-6B5F-4611-8398-FB3FA62BB9B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27" name="Grafik 26">
            <a:extLst>
              <a:ext uri="{FF2B5EF4-FFF2-40B4-BE49-F238E27FC236}">
                <a16:creationId xmlns:a16="http://schemas.microsoft.com/office/drawing/2014/main" id="{92D93FDB-D2B8-43D9-ACBF-177AA7B097F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28" name="Grafik 27">
            <a:extLst>
              <a:ext uri="{FF2B5EF4-FFF2-40B4-BE49-F238E27FC236}">
                <a16:creationId xmlns:a16="http://schemas.microsoft.com/office/drawing/2014/main" id="{6DFBB5FC-181E-4E6C-9112-390D23FFDFB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8393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5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6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07146965"/>
      </p:ext>
    </p:extLst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5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6</a:t>
            </a:r>
          </a:p>
        </p:txBody>
      </p:sp>
      <p:pic>
        <p:nvPicPr>
          <p:cNvPr id="2" name="6">
            <a:hlinkClick r:id="" action="ppaction://media"/>
            <a:extLst>
              <a:ext uri="{FF2B5EF4-FFF2-40B4-BE49-F238E27FC236}">
                <a16:creationId xmlns:a16="http://schemas.microsoft.com/office/drawing/2014/main" id="{DDD0B406-72F8-401E-ACB0-084DA12D745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769600" y="2952000"/>
            <a:ext cx="540000" cy="540000"/>
          </a:xfrm>
          <a:prstGeom prst="rect">
            <a:avLst/>
          </a:prstGeom>
        </p:spPr>
      </p:pic>
      <p:grpSp>
        <p:nvGrpSpPr>
          <p:cNvPr id="19" name="Gruppieren 18">
            <a:extLst>
              <a:ext uri="{FF2B5EF4-FFF2-40B4-BE49-F238E27FC236}">
                <a16:creationId xmlns:a16="http://schemas.microsoft.com/office/drawing/2014/main" id="{484D413F-1A9F-4D39-AE08-E5A87C1B6292}"/>
              </a:ext>
            </a:extLst>
          </p:cNvPr>
          <p:cNvGrpSpPr/>
          <p:nvPr/>
        </p:nvGrpSpPr>
        <p:grpSpPr>
          <a:xfrm>
            <a:off x="8341650" y="5472000"/>
            <a:ext cx="3240000" cy="644150"/>
            <a:chOff x="610352" y="5308968"/>
            <a:chExt cx="3240000" cy="644150"/>
          </a:xfrm>
        </p:grpSpPr>
        <p:pic>
          <p:nvPicPr>
            <p:cNvPr id="20" name="Grafik 19">
              <a:extLst>
                <a:ext uri="{FF2B5EF4-FFF2-40B4-BE49-F238E27FC236}">
                  <a16:creationId xmlns:a16="http://schemas.microsoft.com/office/drawing/2014/main" id="{43236FDC-21A8-4902-BC7F-8D13F5D9EA1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21" name="Grafik 20">
              <a:extLst>
                <a:ext uri="{FF2B5EF4-FFF2-40B4-BE49-F238E27FC236}">
                  <a16:creationId xmlns:a16="http://schemas.microsoft.com/office/drawing/2014/main" id="{826E50DD-2529-474D-B17C-F4A1D9BD04C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48DF774D-D31C-4C97-873F-7B0E651060D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0D61986-35FD-4D6E-A0CC-6CB164BE49C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8C3A5671-808F-45BA-86AA-3DA953F529F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73C01F56-A124-4D05-AA15-4942C988EBC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3DBCBFA7-8907-4370-9D39-E9DFC2FB214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92776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6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uppieren 29">
            <a:extLst>
              <a:ext uri="{FF2B5EF4-FFF2-40B4-BE49-F238E27FC236}">
                <a16:creationId xmlns:a16="http://schemas.microsoft.com/office/drawing/2014/main" id="{58D3795F-46EE-4321-98EF-8C4C00D047B6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9BA112A1-4887-4B0C-9660-D10B9E75DA0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2" name="Grafik 31">
              <a:extLst>
                <a:ext uri="{FF2B5EF4-FFF2-40B4-BE49-F238E27FC236}">
                  <a16:creationId xmlns:a16="http://schemas.microsoft.com/office/drawing/2014/main" id="{FD5F468B-66AA-40F6-A841-DE20ABCB906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510D9BF7-6D6D-486E-A7FA-24EB70D491D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1823843"/>
            <a:ext cx="323397" cy="323397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5DA5239E-7FAD-48CA-A9FB-49BF57C1AE3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26" name="Grafik 25">
            <a:extLst>
              <a:ext uri="{FF2B5EF4-FFF2-40B4-BE49-F238E27FC236}">
                <a16:creationId xmlns:a16="http://schemas.microsoft.com/office/drawing/2014/main" id="{E4F4F004-6B5F-4611-8398-FB3FA62BB9B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27" name="Grafik 26">
            <a:extLst>
              <a:ext uri="{FF2B5EF4-FFF2-40B4-BE49-F238E27FC236}">
                <a16:creationId xmlns:a16="http://schemas.microsoft.com/office/drawing/2014/main" id="{92D93FDB-D2B8-43D9-ACBF-177AA7B097F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28" name="Grafik 27">
            <a:extLst>
              <a:ext uri="{FF2B5EF4-FFF2-40B4-BE49-F238E27FC236}">
                <a16:creationId xmlns:a16="http://schemas.microsoft.com/office/drawing/2014/main" id="{6DFBB5FC-181E-4E6C-9112-390D23FFDFB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592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5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6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067781365"/>
      </p:ext>
    </p:extLst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solidFill>
            <a:srgbClr val="6EAE46">
              <a:alpha val="25000"/>
            </a:srgbClr>
          </a:solidFill>
          <a:ln w="63500">
            <a:solidFill>
              <a:srgbClr val="6EAE46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5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6</a:t>
            </a:r>
          </a:p>
        </p:txBody>
      </p:sp>
      <p:pic>
        <p:nvPicPr>
          <p:cNvPr id="11" name="5">
            <a:hlinkClick r:id="" action="ppaction://media"/>
            <a:extLst>
              <a:ext uri="{FF2B5EF4-FFF2-40B4-BE49-F238E27FC236}">
                <a16:creationId xmlns:a16="http://schemas.microsoft.com/office/drawing/2014/main" id="{FD8AED13-C01D-4F33-96D9-22FFB0F224D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57121" y="2985778"/>
            <a:ext cx="540000" cy="540000"/>
          </a:xfrm>
          <a:prstGeom prst="rect">
            <a:avLst/>
          </a:prstGeom>
        </p:spPr>
      </p:pic>
      <p:sp>
        <p:nvSpPr>
          <p:cNvPr id="15" name="Textfeld 14">
            <a:extLst>
              <a:ext uri="{FF2B5EF4-FFF2-40B4-BE49-F238E27FC236}">
                <a16:creationId xmlns:a16="http://schemas.microsoft.com/office/drawing/2014/main" id="{0A426C02-A907-4FFA-8BCA-E5627E83C7ED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Super gemacht !</a:t>
            </a:r>
          </a:p>
        </p:txBody>
      </p:sp>
      <p:pic>
        <p:nvPicPr>
          <p:cNvPr id="23" name="Grafik 22">
            <a:extLst>
              <a:ext uri="{FF2B5EF4-FFF2-40B4-BE49-F238E27FC236}">
                <a16:creationId xmlns:a16="http://schemas.microsoft.com/office/drawing/2014/main" id="{9F238653-A5D0-4BF7-AC84-7AC2338F306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4" name="Gruppieren 23">
            <a:extLst>
              <a:ext uri="{FF2B5EF4-FFF2-40B4-BE49-F238E27FC236}">
                <a16:creationId xmlns:a16="http://schemas.microsoft.com/office/drawing/2014/main" id="{406E8A50-BCF0-704F-A0EF-AF69FCB5F263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B9F32411-68EF-364B-AE09-515D2AB6D5D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ABA57669-52AA-DD4D-BB69-E64FBC18452E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0" name="Grafik 29">
            <a:extLst>
              <a:ext uri="{FF2B5EF4-FFF2-40B4-BE49-F238E27FC236}">
                <a16:creationId xmlns:a16="http://schemas.microsoft.com/office/drawing/2014/main" id="{9D8BF6AE-699E-5947-A437-458C0A9789FE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1" name="Grafik 30">
            <a:extLst>
              <a:ext uri="{FF2B5EF4-FFF2-40B4-BE49-F238E27FC236}">
                <a16:creationId xmlns:a16="http://schemas.microsoft.com/office/drawing/2014/main" id="{C1BF27CB-7B7C-AC45-AB56-C0689007118D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2" name="Grafik 31">
            <a:extLst>
              <a:ext uri="{FF2B5EF4-FFF2-40B4-BE49-F238E27FC236}">
                <a16:creationId xmlns:a16="http://schemas.microsoft.com/office/drawing/2014/main" id="{A1371DCE-7D43-9541-8F34-63210804D05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3" name="Grafik 32">
            <a:extLst>
              <a:ext uri="{FF2B5EF4-FFF2-40B4-BE49-F238E27FC236}">
                <a16:creationId xmlns:a16="http://schemas.microsoft.com/office/drawing/2014/main" id="{0FD54C23-5D3E-1948-9135-DECEB7F52A8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337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47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1B68FCC9-7419-491C-ADAB-F14DB189C9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0442" y="2251355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9807" y="1818801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37FB1C56-809A-40D1-A571-A95F70E6E2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  <p:pic>
        <p:nvPicPr>
          <p:cNvPr id="18" name="Grafik 17">
            <a:extLst>
              <a:ext uri="{FF2B5EF4-FFF2-40B4-BE49-F238E27FC236}">
                <a16:creationId xmlns:a16="http://schemas.microsoft.com/office/drawing/2014/main" id="{2A62DD24-7FB7-456B-811E-6583748CDF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1" y="2251356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675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17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20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  <p:cxnSp>
        <p:nvCxnSpPr>
          <p:cNvPr id="16" name="Gerade Verbindung 17">
            <a:extLst>
              <a:ext uri="{FF2B5EF4-FFF2-40B4-BE49-F238E27FC236}">
                <a16:creationId xmlns:a16="http://schemas.microsoft.com/office/drawing/2014/main" id="{09F2FED1-95B2-4B42-9281-116B4A9AC4F6}"/>
              </a:ext>
            </a:extLst>
          </p:cNvPr>
          <p:cNvCxnSpPr/>
          <p:nvPr/>
        </p:nvCxnSpPr>
        <p:spPr>
          <a:xfrm>
            <a:off x="6096000" y="3967323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2423388"/>
      </p:ext>
    </p:extLst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45268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45268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17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20</a:t>
            </a:r>
          </a:p>
        </p:txBody>
      </p:sp>
      <p:pic>
        <p:nvPicPr>
          <p:cNvPr id="9" name="17">
            <a:hlinkClick r:id="" action="ppaction://media"/>
            <a:extLst>
              <a:ext uri="{FF2B5EF4-FFF2-40B4-BE49-F238E27FC236}">
                <a16:creationId xmlns:a16="http://schemas.microsoft.com/office/drawing/2014/main" id="{18E12291-6539-4F0C-8F32-5CF9A71392F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910400" y="2952000"/>
            <a:ext cx="540000" cy="540000"/>
          </a:xfrm>
          <a:prstGeom prst="rect">
            <a:avLst/>
          </a:prstGeom>
        </p:spPr>
      </p:pic>
      <p:cxnSp>
        <p:nvCxnSpPr>
          <p:cNvPr id="33" name="Gerade Verbindung 17">
            <a:extLst>
              <a:ext uri="{FF2B5EF4-FFF2-40B4-BE49-F238E27FC236}">
                <a16:creationId xmlns:a16="http://schemas.microsoft.com/office/drawing/2014/main" id="{B5C33314-9688-45F9-A0B0-5BC2F9B1A1C3}"/>
              </a:ext>
            </a:extLst>
          </p:cNvPr>
          <p:cNvCxnSpPr>
            <a:cxnSpLocks/>
          </p:cNvCxnSpPr>
          <p:nvPr/>
        </p:nvCxnSpPr>
        <p:spPr>
          <a:xfrm>
            <a:off x="6199854" y="3975138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4" name="Gruppieren 33">
            <a:extLst>
              <a:ext uri="{FF2B5EF4-FFF2-40B4-BE49-F238E27FC236}">
                <a16:creationId xmlns:a16="http://schemas.microsoft.com/office/drawing/2014/main" id="{4E792546-D407-4B9B-B398-500BD72C9265}"/>
              </a:ext>
            </a:extLst>
          </p:cNvPr>
          <p:cNvGrpSpPr/>
          <p:nvPr/>
        </p:nvGrpSpPr>
        <p:grpSpPr>
          <a:xfrm>
            <a:off x="4471995" y="5476256"/>
            <a:ext cx="3240000" cy="644150"/>
            <a:chOff x="610352" y="5308968"/>
            <a:chExt cx="3240000" cy="644150"/>
          </a:xfrm>
        </p:grpSpPr>
        <p:pic>
          <p:nvPicPr>
            <p:cNvPr id="35" name="Grafik 34">
              <a:extLst>
                <a:ext uri="{FF2B5EF4-FFF2-40B4-BE49-F238E27FC236}">
                  <a16:creationId xmlns:a16="http://schemas.microsoft.com/office/drawing/2014/main" id="{D1050046-D1AD-4A15-8C4D-51ED9FBD951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36" name="Grafik 35">
              <a:extLst>
                <a:ext uri="{FF2B5EF4-FFF2-40B4-BE49-F238E27FC236}">
                  <a16:creationId xmlns:a16="http://schemas.microsoft.com/office/drawing/2014/main" id="{372DB7FB-A58E-4566-A187-8869577CD9E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37" name="Grafik 36">
              <a:extLst>
                <a:ext uri="{FF2B5EF4-FFF2-40B4-BE49-F238E27FC236}">
                  <a16:creationId xmlns:a16="http://schemas.microsoft.com/office/drawing/2014/main" id="{5600E26A-280A-43C1-AF7A-2185A4EE145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38" name="Grafik 37">
              <a:extLst>
                <a:ext uri="{FF2B5EF4-FFF2-40B4-BE49-F238E27FC236}">
                  <a16:creationId xmlns:a16="http://schemas.microsoft.com/office/drawing/2014/main" id="{109F770F-EA0D-42B6-B560-7BA46E9F3C6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39" name="Grafik 38">
              <a:extLst>
                <a:ext uri="{FF2B5EF4-FFF2-40B4-BE49-F238E27FC236}">
                  <a16:creationId xmlns:a16="http://schemas.microsoft.com/office/drawing/2014/main" id="{FF03B0CE-FFD6-461C-8920-53A633875A9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40" name="Grafik 39">
              <a:extLst>
                <a:ext uri="{FF2B5EF4-FFF2-40B4-BE49-F238E27FC236}">
                  <a16:creationId xmlns:a16="http://schemas.microsoft.com/office/drawing/2014/main" id="{21BC7B37-924A-4663-836F-BA24ED4ED5B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41" name="Grafik 40">
              <a:extLst>
                <a:ext uri="{FF2B5EF4-FFF2-40B4-BE49-F238E27FC236}">
                  <a16:creationId xmlns:a16="http://schemas.microsoft.com/office/drawing/2014/main" id="{CF833C3E-FA62-4002-814F-1125532124A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  <p:pic>
          <p:nvPicPr>
            <p:cNvPr id="42" name="Grafik 41">
              <a:extLst>
                <a:ext uri="{FF2B5EF4-FFF2-40B4-BE49-F238E27FC236}">
                  <a16:creationId xmlns:a16="http://schemas.microsoft.com/office/drawing/2014/main" id="{B7139D8A-DC68-4508-9659-4756430BF30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8378" y="5667389"/>
              <a:ext cx="241200" cy="241200"/>
            </a:xfrm>
            <a:prstGeom prst="rect">
              <a:avLst/>
            </a:prstGeom>
          </p:spPr>
        </p:pic>
        <p:pic>
          <p:nvPicPr>
            <p:cNvPr id="43" name="Grafik 42">
              <a:extLst>
                <a:ext uri="{FF2B5EF4-FFF2-40B4-BE49-F238E27FC236}">
                  <a16:creationId xmlns:a16="http://schemas.microsoft.com/office/drawing/2014/main" id="{C952F99E-B171-40CD-95B1-44A8B0509B5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667389"/>
              <a:ext cx="241200" cy="241200"/>
            </a:xfrm>
            <a:prstGeom prst="rect">
              <a:avLst/>
            </a:prstGeom>
          </p:spPr>
        </p:pic>
        <p:pic>
          <p:nvPicPr>
            <p:cNvPr id="44" name="Grafik 43">
              <a:extLst>
                <a:ext uri="{FF2B5EF4-FFF2-40B4-BE49-F238E27FC236}">
                  <a16:creationId xmlns:a16="http://schemas.microsoft.com/office/drawing/2014/main" id="{15C88269-9804-47C7-8076-9B4AE8B5CC7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662021"/>
              <a:ext cx="241200" cy="241200"/>
            </a:xfrm>
            <a:prstGeom prst="rect">
              <a:avLst/>
            </a:prstGeom>
          </p:spPr>
        </p:pic>
        <p:pic>
          <p:nvPicPr>
            <p:cNvPr id="45" name="Grafik 44">
              <a:extLst>
                <a:ext uri="{FF2B5EF4-FFF2-40B4-BE49-F238E27FC236}">
                  <a16:creationId xmlns:a16="http://schemas.microsoft.com/office/drawing/2014/main" id="{CA46D078-87E2-40CF-B428-A360B7202C1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666964"/>
              <a:ext cx="241200" cy="241200"/>
            </a:xfrm>
            <a:prstGeom prst="rect">
              <a:avLst/>
            </a:prstGeom>
          </p:spPr>
        </p:pic>
        <p:pic>
          <p:nvPicPr>
            <p:cNvPr id="46" name="Grafik 45">
              <a:extLst>
                <a:ext uri="{FF2B5EF4-FFF2-40B4-BE49-F238E27FC236}">
                  <a16:creationId xmlns:a16="http://schemas.microsoft.com/office/drawing/2014/main" id="{3FF96187-5B49-43F4-87B5-67FDD768F4B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2723" y="5666964"/>
              <a:ext cx="241200" cy="241200"/>
            </a:xfrm>
            <a:prstGeom prst="rect">
              <a:avLst/>
            </a:prstGeom>
          </p:spPr>
        </p:pic>
        <p:pic>
          <p:nvPicPr>
            <p:cNvPr id="47" name="Grafik 46">
              <a:extLst>
                <a:ext uri="{FF2B5EF4-FFF2-40B4-BE49-F238E27FC236}">
                  <a16:creationId xmlns:a16="http://schemas.microsoft.com/office/drawing/2014/main" id="{796B4972-D1DB-4274-8120-15BB967EB12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1853" y="5671546"/>
              <a:ext cx="241200" cy="241200"/>
            </a:xfrm>
            <a:prstGeom prst="rect">
              <a:avLst/>
            </a:prstGeom>
          </p:spPr>
        </p:pic>
        <p:pic>
          <p:nvPicPr>
            <p:cNvPr id="48" name="Grafik 47">
              <a:extLst>
                <a:ext uri="{FF2B5EF4-FFF2-40B4-BE49-F238E27FC236}">
                  <a16:creationId xmlns:a16="http://schemas.microsoft.com/office/drawing/2014/main" id="{FA4F333A-BB17-4783-800C-048330DFF2F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10548" y="5355900"/>
              <a:ext cx="241200" cy="241200"/>
            </a:xfrm>
            <a:prstGeom prst="rect">
              <a:avLst/>
            </a:prstGeom>
          </p:spPr>
        </p:pic>
        <p:pic>
          <p:nvPicPr>
            <p:cNvPr id="49" name="Grafik 48">
              <a:extLst>
                <a:ext uri="{FF2B5EF4-FFF2-40B4-BE49-F238E27FC236}">
                  <a16:creationId xmlns:a16="http://schemas.microsoft.com/office/drawing/2014/main" id="{E6EE15E1-3336-44E3-8284-11243B703F8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08152" y="5671546"/>
              <a:ext cx="241200" cy="241200"/>
            </a:xfrm>
            <a:prstGeom prst="rect">
              <a:avLst/>
            </a:prstGeom>
          </p:spPr>
        </p:pic>
        <p:pic>
          <p:nvPicPr>
            <p:cNvPr id="50" name="Grafik 49">
              <a:extLst>
                <a:ext uri="{FF2B5EF4-FFF2-40B4-BE49-F238E27FC236}">
                  <a16:creationId xmlns:a16="http://schemas.microsoft.com/office/drawing/2014/main" id="{E3B36A94-668E-4E45-A426-BF77FA12CA6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346375"/>
              <a:ext cx="241200" cy="241200"/>
            </a:xfrm>
            <a:prstGeom prst="rect">
              <a:avLst/>
            </a:prstGeom>
          </p:spPr>
        </p:pic>
        <p:pic>
          <p:nvPicPr>
            <p:cNvPr id="51" name="Grafik 50">
              <a:extLst>
                <a:ext uri="{FF2B5EF4-FFF2-40B4-BE49-F238E27FC236}">
                  <a16:creationId xmlns:a16="http://schemas.microsoft.com/office/drawing/2014/main" id="{5E3EB90C-C8B9-45FD-AAF2-D661D15A4AD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19930" y="5352725"/>
              <a:ext cx="241200" cy="241200"/>
            </a:xfrm>
            <a:prstGeom prst="rect">
              <a:avLst/>
            </a:prstGeom>
          </p:spPr>
        </p:pic>
        <p:pic>
          <p:nvPicPr>
            <p:cNvPr id="52" name="Grafik 51">
              <a:extLst>
                <a:ext uri="{FF2B5EF4-FFF2-40B4-BE49-F238E27FC236}">
                  <a16:creationId xmlns:a16="http://schemas.microsoft.com/office/drawing/2014/main" id="{3A09554F-8938-48FD-8352-5272CB663BA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27076" y="5352725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00559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74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1B68FCC9-7419-491C-ADAB-F14DB189C9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2246387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9975" y="1818801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37FB1C56-809A-40D1-A571-A95F70E6E2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  <p:pic>
        <p:nvPicPr>
          <p:cNvPr id="18" name="Grafik 17">
            <a:extLst>
              <a:ext uri="{FF2B5EF4-FFF2-40B4-BE49-F238E27FC236}">
                <a16:creationId xmlns:a16="http://schemas.microsoft.com/office/drawing/2014/main" id="{2A62DD24-7FB7-456B-811E-6583748CDF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2235901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3877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17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20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  <p:cxnSp>
        <p:nvCxnSpPr>
          <p:cNvPr id="16" name="Gerade Verbindung 17">
            <a:extLst>
              <a:ext uri="{FF2B5EF4-FFF2-40B4-BE49-F238E27FC236}">
                <a16:creationId xmlns:a16="http://schemas.microsoft.com/office/drawing/2014/main" id="{09F2FED1-95B2-4B42-9281-116B4A9AC4F6}"/>
              </a:ext>
            </a:extLst>
          </p:cNvPr>
          <p:cNvCxnSpPr/>
          <p:nvPr/>
        </p:nvCxnSpPr>
        <p:spPr>
          <a:xfrm>
            <a:off x="6096000" y="3967323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5665899"/>
      </p:ext>
    </p:extLst>
  </p:cSld>
  <p:clrMapOvr>
    <a:masterClrMapping/>
  </p:clrMapOvr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45268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17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20</a:t>
            </a:r>
          </a:p>
        </p:txBody>
      </p:sp>
      <p:pic>
        <p:nvPicPr>
          <p:cNvPr id="6" name="20">
            <a:hlinkClick r:id="" action="ppaction://media"/>
            <a:extLst>
              <a:ext uri="{FF2B5EF4-FFF2-40B4-BE49-F238E27FC236}">
                <a16:creationId xmlns:a16="http://schemas.microsoft.com/office/drawing/2014/main" id="{C828BADA-F3CE-4ABB-A080-E59DA497FE3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769600" y="2952000"/>
            <a:ext cx="540000" cy="540000"/>
          </a:xfrm>
          <a:prstGeom prst="rect">
            <a:avLst/>
          </a:prstGeom>
        </p:spPr>
      </p:pic>
      <p:cxnSp>
        <p:nvCxnSpPr>
          <p:cNvPr id="33" name="Gerade Verbindung 17">
            <a:extLst>
              <a:ext uri="{FF2B5EF4-FFF2-40B4-BE49-F238E27FC236}">
                <a16:creationId xmlns:a16="http://schemas.microsoft.com/office/drawing/2014/main" id="{A320618D-185A-48C7-9E35-F949BFD088BB}"/>
              </a:ext>
            </a:extLst>
          </p:cNvPr>
          <p:cNvCxnSpPr>
            <a:cxnSpLocks/>
          </p:cNvCxnSpPr>
          <p:nvPr/>
        </p:nvCxnSpPr>
        <p:spPr>
          <a:xfrm>
            <a:off x="6199854" y="3975138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4" name="Gruppieren 33">
            <a:extLst>
              <a:ext uri="{FF2B5EF4-FFF2-40B4-BE49-F238E27FC236}">
                <a16:creationId xmlns:a16="http://schemas.microsoft.com/office/drawing/2014/main" id="{6B01C6F9-FF70-4463-B731-CB91BCEE1638}"/>
              </a:ext>
            </a:extLst>
          </p:cNvPr>
          <p:cNvGrpSpPr/>
          <p:nvPr/>
        </p:nvGrpSpPr>
        <p:grpSpPr>
          <a:xfrm>
            <a:off x="8341200" y="5472000"/>
            <a:ext cx="3240000" cy="644150"/>
            <a:chOff x="610352" y="5308968"/>
            <a:chExt cx="3240000" cy="644150"/>
          </a:xfrm>
        </p:grpSpPr>
        <p:pic>
          <p:nvPicPr>
            <p:cNvPr id="35" name="Grafik 34">
              <a:extLst>
                <a:ext uri="{FF2B5EF4-FFF2-40B4-BE49-F238E27FC236}">
                  <a16:creationId xmlns:a16="http://schemas.microsoft.com/office/drawing/2014/main" id="{1CD29779-AB93-498E-995A-44B0512EB731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36" name="Grafik 35">
              <a:extLst>
                <a:ext uri="{FF2B5EF4-FFF2-40B4-BE49-F238E27FC236}">
                  <a16:creationId xmlns:a16="http://schemas.microsoft.com/office/drawing/2014/main" id="{411D55FB-5E9F-448D-8E2F-96E244494D8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37" name="Grafik 36">
              <a:extLst>
                <a:ext uri="{FF2B5EF4-FFF2-40B4-BE49-F238E27FC236}">
                  <a16:creationId xmlns:a16="http://schemas.microsoft.com/office/drawing/2014/main" id="{A0851C87-39B6-4A26-A8BA-73244EF83DE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38" name="Grafik 37">
              <a:extLst>
                <a:ext uri="{FF2B5EF4-FFF2-40B4-BE49-F238E27FC236}">
                  <a16:creationId xmlns:a16="http://schemas.microsoft.com/office/drawing/2014/main" id="{C3C69D51-9BB6-49C1-AFBF-9A697DFE1B9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39" name="Grafik 38">
              <a:extLst>
                <a:ext uri="{FF2B5EF4-FFF2-40B4-BE49-F238E27FC236}">
                  <a16:creationId xmlns:a16="http://schemas.microsoft.com/office/drawing/2014/main" id="{C1F6C978-9516-4B07-B8E4-F6D5000A1E5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40" name="Grafik 39">
              <a:extLst>
                <a:ext uri="{FF2B5EF4-FFF2-40B4-BE49-F238E27FC236}">
                  <a16:creationId xmlns:a16="http://schemas.microsoft.com/office/drawing/2014/main" id="{BF7B3EB3-EE33-4531-AE88-98ABDC59639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41" name="Grafik 40">
              <a:extLst>
                <a:ext uri="{FF2B5EF4-FFF2-40B4-BE49-F238E27FC236}">
                  <a16:creationId xmlns:a16="http://schemas.microsoft.com/office/drawing/2014/main" id="{C1326CA9-006C-4BF5-92CC-AB7AB72B681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  <p:pic>
          <p:nvPicPr>
            <p:cNvPr id="42" name="Grafik 41">
              <a:extLst>
                <a:ext uri="{FF2B5EF4-FFF2-40B4-BE49-F238E27FC236}">
                  <a16:creationId xmlns:a16="http://schemas.microsoft.com/office/drawing/2014/main" id="{49944241-A412-4C6B-82AC-CE35F9BCD8B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8378" y="5667389"/>
              <a:ext cx="241200" cy="241200"/>
            </a:xfrm>
            <a:prstGeom prst="rect">
              <a:avLst/>
            </a:prstGeom>
          </p:spPr>
        </p:pic>
        <p:pic>
          <p:nvPicPr>
            <p:cNvPr id="43" name="Grafik 42">
              <a:extLst>
                <a:ext uri="{FF2B5EF4-FFF2-40B4-BE49-F238E27FC236}">
                  <a16:creationId xmlns:a16="http://schemas.microsoft.com/office/drawing/2014/main" id="{0978EBE6-601A-42FB-B6A9-0B8B2D076C0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667389"/>
              <a:ext cx="241200" cy="241200"/>
            </a:xfrm>
            <a:prstGeom prst="rect">
              <a:avLst/>
            </a:prstGeom>
          </p:spPr>
        </p:pic>
        <p:pic>
          <p:nvPicPr>
            <p:cNvPr id="44" name="Grafik 43">
              <a:extLst>
                <a:ext uri="{FF2B5EF4-FFF2-40B4-BE49-F238E27FC236}">
                  <a16:creationId xmlns:a16="http://schemas.microsoft.com/office/drawing/2014/main" id="{5540D849-1739-4426-92B1-772EF6E52A8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662021"/>
              <a:ext cx="241200" cy="241200"/>
            </a:xfrm>
            <a:prstGeom prst="rect">
              <a:avLst/>
            </a:prstGeom>
          </p:spPr>
        </p:pic>
        <p:pic>
          <p:nvPicPr>
            <p:cNvPr id="45" name="Grafik 44">
              <a:extLst>
                <a:ext uri="{FF2B5EF4-FFF2-40B4-BE49-F238E27FC236}">
                  <a16:creationId xmlns:a16="http://schemas.microsoft.com/office/drawing/2014/main" id="{B420BF24-0E2A-40E8-ABE4-2B7EB6E4648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666964"/>
              <a:ext cx="241200" cy="241200"/>
            </a:xfrm>
            <a:prstGeom prst="rect">
              <a:avLst/>
            </a:prstGeom>
          </p:spPr>
        </p:pic>
        <p:pic>
          <p:nvPicPr>
            <p:cNvPr id="46" name="Grafik 45">
              <a:extLst>
                <a:ext uri="{FF2B5EF4-FFF2-40B4-BE49-F238E27FC236}">
                  <a16:creationId xmlns:a16="http://schemas.microsoft.com/office/drawing/2014/main" id="{CFAC6120-7DF6-4F37-A632-010DA5946FF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2723" y="5666964"/>
              <a:ext cx="241200" cy="241200"/>
            </a:xfrm>
            <a:prstGeom prst="rect">
              <a:avLst/>
            </a:prstGeom>
          </p:spPr>
        </p:pic>
        <p:pic>
          <p:nvPicPr>
            <p:cNvPr id="47" name="Grafik 46">
              <a:extLst>
                <a:ext uri="{FF2B5EF4-FFF2-40B4-BE49-F238E27FC236}">
                  <a16:creationId xmlns:a16="http://schemas.microsoft.com/office/drawing/2014/main" id="{B2604C55-A114-4B7D-B454-261362E849C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1853" y="5671546"/>
              <a:ext cx="241200" cy="241200"/>
            </a:xfrm>
            <a:prstGeom prst="rect">
              <a:avLst/>
            </a:prstGeom>
          </p:spPr>
        </p:pic>
        <p:pic>
          <p:nvPicPr>
            <p:cNvPr id="48" name="Grafik 47">
              <a:extLst>
                <a:ext uri="{FF2B5EF4-FFF2-40B4-BE49-F238E27FC236}">
                  <a16:creationId xmlns:a16="http://schemas.microsoft.com/office/drawing/2014/main" id="{1FB4D08E-2281-4779-B701-519D02B4310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10548" y="5355900"/>
              <a:ext cx="241200" cy="241200"/>
            </a:xfrm>
            <a:prstGeom prst="rect">
              <a:avLst/>
            </a:prstGeom>
          </p:spPr>
        </p:pic>
        <p:pic>
          <p:nvPicPr>
            <p:cNvPr id="49" name="Grafik 48">
              <a:extLst>
                <a:ext uri="{FF2B5EF4-FFF2-40B4-BE49-F238E27FC236}">
                  <a16:creationId xmlns:a16="http://schemas.microsoft.com/office/drawing/2014/main" id="{91488192-3E31-494E-A760-7DD2ECE5FA7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08152" y="5671546"/>
              <a:ext cx="241200" cy="241200"/>
            </a:xfrm>
            <a:prstGeom prst="rect">
              <a:avLst/>
            </a:prstGeom>
          </p:spPr>
        </p:pic>
        <p:pic>
          <p:nvPicPr>
            <p:cNvPr id="50" name="Grafik 49">
              <a:extLst>
                <a:ext uri="{FF2B5EF4-FFF2-40B4-BE49-F238E27FC236}">
                  <a16:creationId xmlns:a16="http://schemas.microsoft.com/office/drawing/2014/main" id="{74920FFF-106F-49DB-93E4-831B33EF2FF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668371"/>
              <a:ext cx="241200" cy="241200"/>
            </a:xfrm>
            <a:prstGeom prst="rect">
              <a:avLst/>
            </a:prstGeom>
          </p:spPr>
        </p:pic>
        <p:pic>
          <p:nvPicPr>
            <p:cNvPr id="51" name="Grafik 50">
              <a:extLst>
                <a:ext uri="{FF2B5EF4-FFF2-40B4-BE49-F238E27FC236}">
                  <a16:creationId xmlns:a16="http://schemas.microsoft.com/office/drawing/2014/main" id="{E82BF177-F4E9-40B2-91C0-576065207FD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346375"/>
              <a:ext cx="241200" cy="241200"/>
            </a:xfrm>
            <a:prstGeom prst="rect">
              <a:avLst/>
            </a:prstGeom>
          </p:spPr>
        </p:pic>
        <p:pic>
          <p:nvPicPr>
            <p:cNvPr id="52" name="Grafik 51">
              <a:extLst>
                <a:ext uri="{FF2B5EF4-FFF2-40B4-BE49-F238E27FC236}">
                  <a16:creationId xmlns:a16="http://schemas.microsoft.com/office/drawing/2014/main" id="{141ABAB8-993A-4415-A66A-677651BB5D7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19930" y="5352725"/>
              <a:ext cx="241200" cy="241200"/>
            </a:xfrm>
            <a:prstGeom prst="rect">
              <a:avLst/>
            </a:prstGeom>
          </p:spPr>
        </p:pic>
        <p:pic>
          <p:nvPicPr>
            <p:cNvPr id="53" name="Grafik 52">
              <a:extLst>
                <a:ext uri="{FF2B5EF4-FFF2-40B4-BE49-F238E27FC236}">
                  <a16:creationId xmlns:a16="http://schemas.microsoft.com/office/drawing/2014/main" id="{54D66C58-52B8-4B2C-90B8-114345DDBC8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27076" y="5352725"/>
              <a:ext cx="241200" cy="241200"/>
            </a:xfrm>
            <a:prstGeom prst="rect">
              <a:avLst/>
            </a:prstGeom>
          </p:spPr>
        </p:pic>
        <p:pic>
          <p:nvPicPr>
            <p:cNvPr id="54" name="Grafik 53">
              <a:extLst>
                <a:ext uri="{FF2B5EF4-FFF2-40B4-BE49-F238E27FC236}">
                  <a16:creationId xmlns:a16="http://schemas.microsoft.com/office/drawing/2014/main" id="{0C9562B8-AE13-4825-960D-F840EFEA28F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19930" y="5671481"/>
              <a:ext cx="241200" cy="241200"/>
            </a:xfrm>
            <a:prstGeom prst="rect">
              <a:avLst/>
            </a:prstGeom>
          </p:spPr>
        </p:pic>
        <p:pic>
          <p:nvPicPr>
            <p:cNvPr id="55" name="Grafik 54">
              <a:extLst>
                <a:ext uri="{FF2B5EF4-FFF2-40B4-BE49-F238E27FC236}">
                  <a16:creationId xmlns:a16="http://schemas.microsoft.com/office/drawing/2014/main" id="{7E9EB4CC-F4F2-4868-A997-13F7C11A276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28584" y="5671481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77687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3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1B68FCC9-7419-491C-ADAB-F14DB189C9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2252849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9975" y="1818801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37FB1C56-809A-40D1-A571-A95F70E6E2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  <p:pic>
        <p:nvPicPr>
          <p:cNvPr id="18" name="Grafik 17">
            <a:extLst>
              <a:ext uri="{FF2B5EF4-FFF2-40B4-BE49-F238E27FC236}">
                <a16:creationId xmlns:a16="http://schemas.microsoft.com/office/drawing/2014/main" id="{2A62DD24-7FB7-456B-811E-6583748CDF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2252850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163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17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20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  <p:cxnSp>
        <p:nvCxnSpPr>
          <p:cNvPr id="16" name="Gerade Verbindung 17">
            <a:extLst>
              <a:ext uri="{FF2B5EF4-FFF2-40B4-BE49-F238E27FC236}">
                <a16:creationId xmlns:a16="http://schemas.microsoft.com/office/drawing/2014/main" id="{09F2FED1-95B2-4B42-9281-116B4A9AC4F6}"/>
              </a:ext>
            </a:extLst>
          </p:cNvPr>
          <p:cNvCxnSpPr/>
          <p:nvPr/>
        </p:nvCxnSpPr>
        <p:spPr>
          <a:xfrm>
            <a:off x="6096000" y="3967323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0120014"/>
      </p:ext>
    </p:extLst>
  </p:cSld>
  <p:clrMapOvr>
    <a:masterClrMapping/>
  </p:clrMapOvr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45268"/>
          </a:xfrm>
          <a:prstGeom prst="roundRect">
            <a:avLst/>
          </a:prstGeom>
          <a:solidFill>
            <a:srgbClr val="6EAE46">
              <a:alpha val="25000"/>
            </a:srgbClr>
          </a:solidFill>
          <a:ln w="63500">
            <a:solidFill>
              <a:srgbClr val="6EAE46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17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20</a:t>
            </a:r>
          </a:p>
        </p:txBody>
      </p:sp>
      <p:pic>
        <p:nvPicPr>
          <p:cNvPr id="11" name="12">
            <a:hlinkClick r:id="" action="ppaction://media"/>
            <a:extLst>
              <a:ext uri="{FF2B5EF4-FFF2-40B4-BE49-F238E27FC236}">
                <a16:creationId xmlns:a16="http://schemas.microsoft.com/office/drawing/2014/main" id="{F63CD0D4-1ED1-4274-932D-4EBAE78A38F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74786" y="3000243"/>
            <a:ext cx="540000" cy="540000"/>
          </a:xfrm>
          <a:prstGeom prst="rect">
            <a:avLst/>
          </a:prstGeom>
        </p:spPr>
      </p:pic>
      <p:cxnSp>
        <p:nvCxnSpPr>
          <p:cNvPr id="21" name="Gerade Verbindung 17">
            <a:extLst>
              <a:ext uri="{FF2B5EF4-FFF2-40B4-BE49-F238E27FC236}">
                <a16:creationId xmlns:a16="http://schemas.microsoft.com/office/drawing/2014/main" id="{090FC0C7-723B-4A14-A6D1-11CB603074CE}"/>
              </a:ext>
            </a:extLst>
          </p:cNvPr>
          <p:cNvCxnSpPr>
            <a:cxnSpLocks/>
          </p:cNvCxnSpPr>
          <p:nvPr/>
        </p:nvCxnSpPr>
        <p:spPr>
          <a:xfrm>
            <a:off x="6199854" y="3975138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feld 39">
            <a:extLst>
              <a:ext uri="{FF2B5EF4-FFF2-40B4-BE49-F238E27FC236}">
                <a16:creationId xmlns:a16="http://schemas.microsoft.com/office/drawing/2014/main" id="{31B4BBA2-470B-47EB-B506-E39A8BEE9AD4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Super gemacht !</a:t>
            </a:r>
          </a:p>
        </p:txBody>
      </p:sp>
      <p:pic>
        <p:nvPicPr>
          <p:cNvPr id="41" name="Grafik 40">
            <a:extLst>
              <a:ext uri="{FF2B5EF4-FFF2-40B4-BE49-F238E27FC236}">
                <a16:creationId xmlns:a16="http://schemas.microsoft.com/office/drawing/2014/main" id="{CFFCC91F-D604-47E0-853D-4B1C64D91A1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42" name="Gruppieren 41">
            <a:extLst>
              <a:ext uri="{FF2B5EF4-FFF2-40B4-BE49-F238E27FC236}">
                <a16:creationId xmlns:a16="http://schemas.microsoft.com/office/drawing/2014/main" id="{D0CB6B0A-D09A-9F42-86E5-0ACEE1DA0D53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43" name="Grafik 42">
              <a:extLst>
                <a:ext uri="{FF2B5EF4-FFF2-40B4-BE49-F238E27FC236}">
                  <a16:creationId xmlns:a16="http://schemas.microsoft.com/office/drawing/2014/main" id="{55CBB9C5-2206-6042-B826-D830936C4A8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44" name="Grafik 43">
              <a:extLst>
                <a:ext uri="{FF2B5EF4-FFF2-40B4-BE49-F238E27FC236}">
                  <a16:creationId xmlns:a16="http://schemas.microsoft.com/office/drawing/2014/main" id="{2300189C-46C5-6F44-B1C6-96E2559C8CC4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45" name="Grafik 44">
            <a:extLst>
              <a:ext uri="{FF2B5EF4-FFF2-40B4-BE49-F238E27FC236}">
                <a16:creationId xmlns:a16="http://schemas.microsoft.com/office/drawing/2014/main" id="{B4A32CC3-767F-1848-B0A0-7CDD3B335E5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46" name="Grafik 45">
            <a:extLst>
              <a:ext uri="{FF2B5EF4-FFF2-40B4-BE49-F238E27FC236}">
                <a16:creationId xmlns:a16="http://schemas.microsoft.com/office/drawing/2014/main" id="{08C2468F-699D-B842-8DD1-955F6546A75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47" name="Grafik 46">
            <a:extLst>
              <a:ext uri="{FF2B5EF4-FFF2-40B4-BE49-F238E27FC236}">
                <a16:creationId xmlns:a16="http://schemas.microsoft.com/office/drawing/2014/main" id="{6BB81D6E-50F1-C244-972E-009E40163C4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48" name="Grafik 47">
            <a:extLst>
              <a:ext uri="{FF2B5EF4-FFF2-40B4-BE49-F238E27FC236}">
                <a16:creationId xmlns:a16="http://schemas.microsoft.com/office/drawing/2014/main" id="{28C95FD3-6FB7-2E4D-BAB3-1A3537B8E98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49" name="Grafik 48">
            <a:extLst>
              <a:ext uri="{FF2B5EF4-FFF2-40B4-BE49-F238E27FC236}">
                <a16:creationId xmlns:a16="http://schemas.microsoft.com/office/drawing/2014/main" id="{1DBCD22A-8C3D-B947-A972-A5D1196CF09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50" name="Grafik 49">
            <a:extLst>
              <a:ext uri="{FF2B5EF4-FFF2-40B4-BE49-F238E27FC236}">
                <a16:creationId xmlns:a16="http://schemas.microsoft.com/office/drawing/2014/main" id="{7A11AB9B-D2D1-4D41-8D42-F3624658787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51" name="Grafik 50">
            <a:extLst>
              <a:ext uri="{FF2B5EF4-FFF2-40B4-BE49-F238E27FC236}">
                <a16:creationId xmlns:a16="http://schemas.microsoft.com/office/drawing/2014/main" id="{E1119EB7-FEF7-7443-B96B-6C9CDE8D7AA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2252849"/>
            <a:ext cx="323397" cy="323397"/>
          </a:xfrm>
          <a:prstGeom prst="rect">
            <a:avLst/>
          </a:prstGeom>
        </p:spPr>
      </p:pic>
      <p:pic>
        <p:nvPicPr>
          <p:cNvPr id="52" name="Grafik 51">
            <a:extLst>
              <a:ext uri="{FF2B5EF4-FFF2-40B4-BE49-F238E27FC236}">
                <a16:creationId xmlns:a16="http://schemas.microsoft.com/office/drawing/2014/main" id="{BCC23290-966B-0C4A-89B8-C920F8B5F443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9975" y="1818801"/>
            <a:ext cx="323397" cy="323397"/>
          </a:xfrm>
          <a:prstGeom prst="rect">
            <a:avLst/>
          </a:prstGeom>
        </p:spPr>
      </p:pic>
      <p:pic>
        <p:nvPicPr>
          <p:cNvPr id="53" name="Grafik 52">
            <a:extLst>
              <a:ext uri="{FF2B5EF4-FFF2-40B4-BE49-F238E27FC236}">
                <a16:creationId xmlns:a16="http://schemas.microsoft.com/office/drawing/2014/main" id="{1E96E36D-98F6-D34B-832D-ED39DDF0458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54" name="Grafik 53">
            <a:extLst>
              <a:ext uri="{FF2B5EF4-FFF2-40B4-BE49-F238E27FC236}">
                <a16:creationId xmlns:a16="http://schemas.microsoft.com/office/drawing/2014/main" id="{4808FF50-2F30-1749-A91F-7C2C30844A2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  <p:pic>
        <p:nvPicPr>
          <p:cNvPr id="55" name="Grafik 54">
            <a:extLst>
              <a:ext uri="{FF2B5EF4-FFF2-40B4-BE49-F238E27FC236}">
                <a16:creationId xmlns:a16="http://schemas.microsoft.com/office/drawing/2014/main" id="{FFDEA549-94E8-7849-99B0-43378F9F29FE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2252850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911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39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uppieren 29">
            <a:extLst>
              <a:ext uri="{FF2B5EF4-FFF2-40B4-BE49-F238E27FC236}">
                <a16:creationId xmlns:a16="http://schemas.microsoft.com/office/drawing/2014/main" id="{58D3795F-46EE-4321-98EF-8C4C00D047B6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9BA112A1-4887-4B0C-9660-D10B9E75DA0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2" name="Grafik 31">
              <a:extLst>
                <a:ext uri="{FF2B5EF4-FFF2-40B4-BE49-F238E27FC236}">
                  <a16:creationId xmlns:a16="http://schemas.microsoft.com/office/drawing/2014/main" id="{FD5F468B-66AA-40F6-A841-DE20ABCB906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510D9BF7-6D6D-486E-A7FA-24EB70D491D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1823843"/>
            <a:ext cx="323397" cy="323397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5DA5239E-7FAD-48CA-A9FB-49BF57C1AE3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26" name="Grafik 25">
            <a:extLst>
              <a:ext uri="{FF2B5EF4-FFF2-40B4-BE49-F238E27FC236}">
                <a16:creationId xmlns:a16="http://schemas.microsoft.com/office/drawing/2014/main" id="{E4F4F004-6B5F-4611-8398-FB3FA62BB9B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27" name="Grafik 26">
            <a:extLst>
              <a:ext uri="{FF2B5EF4-FFF2-40B4-BE49-F238E27FC236}">
                <a16:creationId xmlns:a16="http://schemas.microsoft.com/office/drawing/2014/main" id="{92D93FDB-D2B8-43D9-ACBF-177AA7B097F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29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7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4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14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  <p:cxnSp>
        <p:nvCxnSpPr>
          <p:cNvPr id="16" name="Gerade Verbindung 17">
            <a:extLst>
              <a:ext uri="{FF2B5EF4-FFF2-40B4-BE49-F238E27FC236}">
                <a16:creationId xmlns:a16="http://schemas.microsoft.com/office/drawing/2014/main" id="{6D4DF576-9337-407C-902C-4ABFB1E26E9A}"/>
              </a:ext>
            </a:extLst>
          </p:cNvPr>
          <p:cNvCxnSpPr>
            <a:cxnSpLocks/>
          </p:cNvCxnSpPr>
          <p:nvPr/>
        </p:nvCxnSpPr>
        <p:spPr>
          <a:xfrm>
            <a:off x="1963915" y="3975138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3655952"/>
      </p:ext>
    </p:extLst>
  </p:cSld>
  <p:clrMapOvr>
    <a:masterClrMapping/>
  </p:clrMapOvr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Gerade Verbindung 17">
            <a:extLst>
              <a:ext uri="{FF2B5EF4-FFF2-40B4-BE49-F238E27FC236}">
                <a16:creationId xmlns:a16="http://schemas.microsoft.com/office/drawing/2014/main" id="{D1375459-C347-4895-BD85-AFC799239205}"/>
              </a:ext>
            </a:extLst>
          </p:cNvPr>
          <p:cNvCxnSpPr/>
          <p:nvPr/>
        </p:nvCxnSpPr>
        <p:spPr>
          <a:xfrm>
            <a:off x="1976036" y="3968769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7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4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14</a:t>
            </a:r>
          </a:p>
        </p:txBody>
      </p:sp>
      <p:pic>
        <p:nvPicPr>
          <p:cNvPr id="9" name="7">
            <a:hlinkClick r:id="" action="ppaction://media"/>
            <a:extLst>
              <a:ext uri="{FF2B5EF4-FFF2-40B4-BE49-F238E27FC236}">
                <a16:creationId xmlns:a16="http://schemas.microsoft.com/office/drawing/2014/main" id="{2CF4B45A-9961-47A4-805E-3186AC2CD63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44000" y="2952000"/>
            <a:ext cx="540000" cy="540000"/>
          </a:xfrm>
          <a:prstGeom prst="rect">
            <a:avLst/>
          </a:prstGeom>
        </p:spPr>
      </p:pic>
      <p:grpSp>
        <p:nvGrpSpPr>
          <p:cNvPr id="19" name="Gruppieren 18">
            <a:extLst>
              <a:ext uri="{FF2B5EF4-FFF2-40B4-BE49-F238E27FC236}">
                <a16:creationId xmlns:a16="http://schemas.microsoft.com/office/drawing/2014/main" id="{C1B5E4CA-2D8A-4F7D-A191-F02380B26D13}"/>
              </a:ext>
            </a:extLst>
          </p:cNvPr>
          <p:cNvGrpSpPr/>
          <p:nvPr/>
        </p:nvGrpSpPr>
        <p:grpSpPr>
          <a:xfrm>
            <a:off x="591015" y="5471999"/>
            <a:ext cx="3259337" cy="683473"/>
            <a:chOff x="610352" y="5308968"/>
            <a:chExt cx="3240000" cy="644150"/>
          </a:xfrm>
        </p:grpSpPr>
        <p:pic>
          <p:nvPicPr>
            <p:cNvPr id="20" name="Grafik 19">
              <a:extLst>
                <a:ext uri="{FF2B5EF4-FFF2-40B4-BE49-F238E27FC236}">
                  <a16:creationId xmlns:a16="http://schemas.microsoft.com/office/drawing/2014/main" id="{F9292FB0-FA61-450E-83A0-F21E3F1EC58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F5DE7F5-8FE4-41A3-88D1-8E2223042EB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6BF42311-0AEF-44E1-B100-3F131167F62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655B51D6-222B-413C-A353-B40A6756617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4835181E-4BAD-4812-A594-9D2B06DBE1E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A36684BB-D4D6-4482-9450-1A9478EE570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B89F37FB-441B-4353-AB42-C298E33DAE1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56EDD471-FF18-4353-87A6-B1880D53DC1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10548" y="5355900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65049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26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uppieren 29">
            <a:extLst>
              <a:ext uri="{FF2B5EF4-FFF2-40B4-BE49-F238E27FC236}">
                <a16:creationId xmlns:a16="http://schemas.microsoft.com/office/drawing/2014/main" id="{58D3795F-46EE-4321-98EF-8C4C00D047B6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9BA112A1-4887-4B0C-9660-D10B9E75DA0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2" name="Grafik 31">
              <a:extLst>
                <a:ext uri="{FF2B5EF4-FFF2-40B4-BE49-F238E27FC236}">
                  <a16:creationId xmlns:a16="http://schemas.microsoft.com/office/drawing/2014/main" id="{FD5F468B-66AA-40F6-A841-DE20ABCB906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510D9BF7-6D6D-486E-A7FA-24EB70D491D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1823843"/>
            <a:ext cx="323397" cy="323397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5DA5239E-7FAD-48CA-A9FB-49BF57C1AE3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26" name="Grafik 25">
            <a:extLst>
              <a:ext uri="{FF2B5EF4-FFF2-40B4-BE49-F238E27FC236}">
                <a16:creationId xmlns:a16="http://schemas.microsoft.com/office/drawing/2014/main" id="{E4F4F004-6B5F-4611-8398-FB3FA62BB9B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27" name="Grafik 26">
            <a:extLst>
              <a:ext uri="{FF2B5EF4-FFF2-40B4-BE49-F238E27FC236}">
                <a16:creationId xmlns:a16="http://schemas.microsoft.com/office/drawing/2014/main" id="{92D93FDB-D2B8-43D9-ACBF-177AA7B097F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587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7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4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14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  <p:cxnSp>
        <p:nvCxnSpPr>
          <p:cNvPr id="16" name="Gerade Verbindung 17">
            <a:extLst>
              <a:ext uri="{FF2B5EF4-FFF2-40B4-BE49-F238E27FC236}">
                <a16:creationId xmlns:a16="http://schemas.microsoft.com/office/drawing/2014/main" id="{6D4DF576-9337-407C-902C-4ABFB1E26E9A}"/>
              </a:ext>
            </a:extLst>
          </p:cNvPr>
          <p:cNvCxnSpPr>
            <a:cxnSpLocks/>
          </p:cNvCxnSpPr>
          <p:nvPr/>
        </p:nvCxnSpPr>
        <p:spPr>
          <a:xfrm>
            <a:off x="1963915" y="3975138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7152845"/>
      </p:ext>
    </p:extLst>
  </p:cSld>
  <p:clrMapOvr>
    <a:masterClrMapping/>
  </p:clrMapOvr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1" name="Gerade Verbindung 17">
            <a:extLst>
              <a:ext uri="{FF2B5EF4-FFF2-40B4-BE49-F238E27FC236}">
                <a16:creationId xmlns:a16="http://schemas.microsoft.com/office/drawing/2014/main" id="{E024B036-F420-4AB8-816D-7E7A692533FB}"/>
              </a:ext>
            </a:extLst>
          </p:cNvPr>
          <p:cNvCxnSpPr/>
          <p:nvPr/>
        </p:nvCxnSpPr>
        <p:spPr>
          <a:xfrm>
            <a:off x="1976036" y="3968769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7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4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14</a:t>
            </a:r>
          </a:p>
        </p:txBody>
      </p:sp>
      <p:pic>
        <p:nvPicPr>
          <p:cNvPr id="2" name="14">
            <a:hlinkClick r:id="" action="ppaction://media"/>
            <a:extLst>
              <a:ext uri="{FF2B5EF4-FFF2-40B4-BE49-F238E27FC236}">
                <a16:creationId xmlns:a16="http://schemas.microsoft.com/office/drawing/2014/main" id="{04E626EA-5F6E-4575-8328-FE558AB9D61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769600" y="2952000"/>
            <a:ext cx="540000" cy="540000"/>
          </a:xfrm>
          <a:prstGeom prst="rect">
            <a:avLst/>
          </a:prstGeom>
        </p:spPr>
      </p:pic>
      <p:grpSp>
        <p:nvGrpSpPr>
          <p:cNvPr id="24" name="Gruppieren 23">
            <a:extLst>
              <a:ext uri="{FF2B5EF4-FFF2-40B4-BE49-F238E27FC236}">
                <a16:creationId xmlns:a16="http://schemas.microsoft.com/office/drawing/2014/main" id="{D2C42F96-CEFE-4985-871D-B323CD1316DA}"/>
              </a:ext>
            </a:extLst>
          </p:cNvPr>
          <p:cNvGrpSpPr/>
          <p:nvPr/>
        </p:nvGrpSpPr>
        <p:grpSpPr>
          <a:xfrm>
            <a:off x="8341200" y="5472000"/>
            <a:ext cx="3240000" cy="644150"/>
            <a:chOff x="610352" y="5308968"/>
            <a:chExt cx="3240000" cy="644150"/>
          </a:xfrm>
        </p:grpSpPr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6CD1E0FB-1205-4808-AB76-65D74938A3D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A55A9AE-7EE1-4E5A-9E5C-AAF86018147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9FE92EC4-DEB5-45BC-97AE-9EADE6E8BCF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38" name="Grafik 37">
              <a:extLst>
                <a:ext uri="{FF2B5EF4-FFF2-40B4-BE49-F238E27FC236}">
                  <a16:creationId xmlns:a16="http://schemas.microsoft.com/office/drawing/2014/main" id="{3854F9E8-5D98-48A3-9649-4D3680B5E4F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39" name="Grafik 38">
              <a:extLst>
                <a:ext uri="{FF2B5EF4-FFF2-40B4-BE49-F238E27FC236}">
                  <a16:creationId xmlns:a16="http://schemas.microsoft.com/office/drawing/2014/main" id="{34410658-75EA-43D9-8FD7-2861EA9A1D8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49" name="Grafik 48">
              <a:extLst>
                <a:ext uri="{FF2B5EF4-FFF2-40B4-BE49-F238E27FC236}">
                  <a16:creationId xmlns:a16="http://schemas.microsoft.com/office/drawing/2014/main" id="{6264CCB2-CACC-4400-BB09-70A35AD8E0B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50" name="Grafik 49">
              <a:extLst>
                <a:ext uri="{FF2B5EF4-FFF2-40B4-BE49-F238E27FC236}">
                  <a16:creationId xmlns:a16="http://schemas.microsoft.com/office/drawing/2014/main" id="{932C5846-2C34-456D-A840-B7ECB83FD38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  <p:pic>
          <p:nvPicPr>
            <p:cNvPr id="52" name="Grafik 51">
              <a:extLst>
                <a:ext uri="{FF2B5EF4-FFF2-40B4-BE49-F238E27FC236}">
                  <a16:creationId xmlns:a16="http://schemas.microsoft.com/office/drawing/2014/main" id="{435C487C-F308-4BB3-9A96-B770C660A0B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8378" y="5667389"/>
              <a:ext cx="241200" cy="241200"/>
            </a:xfrm>
            <a:prstGeom prst="rect">
              <a:avLst/>
            </a:prstGeom>
          </p:spPr>
        </p:pic>
        <p:pic>
          <p:nvPicPr>
            <p:cNvPr id="53" name="Grafik 52">
              <a:extLst>
                <a:ext uri="{FF2B5EF4-FFF2-40B4-BE49-F238E27FC236}">
                  <a16:creationId xmlns:a16="http://schemas.microsoft.com/office/drawing/2014/main" id="{1323CA13-0231-4E3E-815E-21CE399152C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667389"/>
              <a:ext cx="241200" cy="241200"/>
            </a:xfrm>
            <a:prstGeom prst="rect">
              <a:avLst/>
            </a:prstGeom>
          </p:spPr>
        </p:pic>
        <p:pic>
          <p:nvPicPr>
            <p:cNvPr id="54" name="Grafik 53">
              <a:extLst>
                <a:ext uri="{FF2B5EF4-FFF2-40B4-BE49-F238E27FC236}">
                  <a16:creationId xmlns:a16="http://schemas.microsoft.com/office/drawing/2014/main" id="{7010FF63-28A0-4C35-8BDE-BA34E7ACA94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662021"/>
              <a:ext cx="241200" cy="241200"/>
            </a:xfrm>
            <a:prstGeom prst="rect">
              <a:avLst/>
            </a:prstGeom>
          </p:spPr>
        </p:pic>
        <p:pic>
          <p:nvPicPr>
            <p:cNvPr id="55" name="Grafik 54">
              <a:extLst>
                <a:ext uri="{FF2B5EF4-FFF2-40B4-BE49-F238E27FC236}">
                  <a16:creationId xmlns:a16="http://schemas.microsoft.com/office/drawing/2014/main" id="{AE6888A6-4541-4E66-88FE-C786F1C19D0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666964"/>
              <a:ext cx="241200" cy="241200"/>
            </a:xfrm>
            <a:prstGeom prst="rect">
              <a:avLst/>
            </a:prstGeom>
          </p:spPr>
        </p:pic>
        <p:pic>
          <p:nvPicPr>
            <p:cNvPr id="58" name="Grafik 57">
              <a:extLst>
                <a:ext uri="{FF2B5EF4-FFF2-40B4-BE49-F238E27FC236}">
                  <a16:creationId xmlns:a16="http://schemas.microsoft.com/office/drawing/2014/main" id="{EBBAEF55-24E4-4D36-BB3A-4062F46AB78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10548" y="5355900"/>
              <a:ext cx="241200" cy="241200"/>
            </a:xfrm>
            <a:prstGeom prst="rect">
              <a:avLst/>
            </a:prstGeom>
          </p:spPr>
        </p:pic>
        <p:pic>
          <p:nvPicPr>
            <p:cNvPr id="61" name="Grafik 60">
              <a:extLst>
                <a:ext uri="{FF2B5EF4-FFF2-40B4-BE49-F238E27FC236}">
                  <a16:creationId xmlns:a16="http://schemas.microsoft.com/office/drawing/2014/main" id="{E72BF82E-8A70-4135-AA60-4B7BDD40787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346375"/>
              <a:ext cx="241200" cy="241200"/>
            </a:xfrm>
            <a:prstGeom prst="rect">
              <a:avLst/>
            </a:prstGeom>
          </p:spPr>
        </p:pic>
        <p:pic>
          <p:nvPicPr>
            <p:cNvPr id="62" name="Grafik 61">
              <a:extLst>
                <a:ext uri="{FF2B5EF4-FFF2-40B4-BE49-F238E27FC236}">
                  <a16:creationId xmlns:a16="http://schemas.microsoft.com/office/drawing/2014/main" id="{E9A54B5B-B582-44AD-8783-5E3498E6124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19930" y="5352725"/>
              <a:ext cx="241200" cy="241200"/>
            </a:xfrm>
            <a:prstGeom prst="rect">
              <a:avLst/>
            </a:prstGeom>
          </p:spPr>
        </p:pic>
        <p:pic>
          <p:nvPicPr>
            <p:cNvPr id="63" name="Grafik 62">
              <a:extLst>
                <a:ext uri="{FF2B5EF4-FFF2-40B4-BE49-F238E27FC236}">
                  <a16:creationId xmlns:a16="http://schemas.microsoft.com/office/drawing/2014/main" id="{EA9F57B7-71E8-40C2-A156-5E8E099104A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27076" y="5352725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93047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4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uppieren 29">
            <a:extLst>
              <a:ext uri="{FF2B5EF4-FFF2-40B4-BE49-F238E27FC236}">
                <a16:creationId xmlns:a16="http://schemas.microsoft.com/office/drawing/2014/main" id="{58D3795F-46EE-4321-98EF-8C4C00D047B6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9BA112A1-4887-4B0C-9660-D10B9E75DA0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2" name="Grafik 31">
              <a:extLst>
                <a:ext uri="{FF2B5EF4-FFF2-40B4-BE49-F238E27FC236}">
                  <a16:creationId xmlns:a16="http://schemas.microsoft.com/office/drawing/2014/main" id="{FD5F468B-66AA-40F6-A841-DE20ABCB906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510D9BF7-6D6D-486E-A7FA-24EB70D491D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1823843"/>
            <a:ext cx="323397" cy="323397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5DA5239E-7FAD-48CA-A9FB-49BF57C1AE3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26" name="Grafik 25">
            <a:extLst>
              <a:ext uri="{FF2B5EF4-FFF2-40B4-BE49-F238E27FC236}">
                <a16:creationId xmlns:a16="http://schemas.microsoft.com/office/drawing/2014/main" id="{E4F4F004-6B5F-4611-8398-FB3FA62BB9B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27" name="Grafik 26">
            <a:extLst>
              <a:ext uri="{FF2B5EF4-FFF2-40B4-BE49-F238E27FC236}">
                <a16:creationId xmlns:a16="http://schemas.microsoft.com/office/drawing/2014/main" id="{92D93FDB-D2B8-43D9-ACBF-177AA7B097F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685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7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4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14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  <p:cxnSp>
        <p:nvCxnSpPr>
          <p:cNvPr id="16" name="Gerade Verbindung 17">
            <a:extLst>
              <a:ext uri="{FF2B5EF4-FFF2-40B4-BE49-F238E27FC236}">
                <a16:creationId xmlns:a16="http://schemas.microsoft.com/office/drawing/2014/main" id="{6D4DF576-9337-407C-902C-4ABFB1E26E9A}"/>
              </a:ext>
            </a:extLst>
          </p:cNvPr>
          <p:cNvCxnSpPr>
            <a:cxnSpLocks/>
          </p:cNvCxnSpPr>
          <p:nvPr/>
        </p:nvCxnSpPr>
        <p:spPr>
          <a:xfrm>
            <a:off x="1963915" y="3975138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51034398"/>
      </p:ext>
    </p:extLst>
  </p:cSld>
  <p:clrMapOvr>
    <a:masterClrMapping/>
  </p:clrMapOvr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9" name="Gerade Verbindung 17">
            <a:extLst>
              <a:ext uri="{FF2B5EF4-FFF2-40B4-BE49-F238E27FC236}">
                <a16:creationId xmlns:a16="http://schemas.microsoft.com/office/drawing/2014/main" id="{3576F400-B0DE-4016-93DD-FD58CC624247}"/>
              </a:ext>
            </a:extLst>
          </p:cNvPr>
          <p:cNvCxnSpPr/>
          <p:nvPr/>
        </p:nvCxnSpPr>
        <p:spPr>
          <a:xfrm>
            <a:off x="1976036" y="3968769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7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solidFill>
            <a:srgbClr val="70AD47">
              <a:alpha val="25000"/>
            </a:srgbClr>
          </a:solidFill>
          <a:ln w="63500">
            <a:solidFill>
              <a:srgbClr val="6EAE4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4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14</a:t>
            </a:r>
          </a:p>
        </p:txBody>
      </p:sp>
      <p:pic>
        <p:nvPicPr>
          <p:cNvPr id="2" name="4">
            <a:hlinkClick r:id="" action="ppaction://media"/>
            <a:extLst>
              <a:ext uri="{FF2B5EF4-FFF2-40B4-BE49-F238E27FC236}">
                <a16:creationId xmlns:a16="http://schemas.microsoft.com/office/drawing/2014/main" id="{5032E570-BCE3-4732-8AC9-801B2478884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910234" y="2972105"/>
            <a:ext cx="540000" cy="540000"/>
          </a:xfrm>
          <a:prstGeom prst="rect">
            <a:avLst/>
          </a:prstGeom>
        </p:spPr>
      </p:pic>
      <p:sp>
        <p:nvSpPr>
          <p:cNvPr id="15" name="Textfeld 14">
            <a:extLst>
              <a:ext uri="{FF2B5EF4-FFF2-40B4-BE49-F238E27FC236}">
                <a16:creationId xmlns:a16="http://schemas.microsoft.com/office/drawing/2014/main" id="{03689B31-23D1-40B9-9EB9-54C5BB69A425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Super gemacht !</a:t>
            </a:r>
          </a:p>
        </p:txBody>
      </p:sp>
      <p:pic>
        <p:nvPicPr>
          <p:cNvPr id="16" name="Grafik 15">
            <a:extLst>
              <a:ext uri="{FF2B5EF4-FFF2-40B4-BE49-F238E27FC236}">
                <a16:creationId xmlns:a16="http://schemas.microsoft.com/office/drawing/2014/main" id="{7D7EC4F5-431A-4E43-9640-F9A0CC63650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4" name="Gruppieren 23">
            <a:extLst>
              <a:ext uri="{FF2B5EF4-FFF2-40B4-BE49-F238E27FC236}">
                <a16:creationId xmlns:a16="http://schemas.microsoft.com/office/drawing/2014/main" id="{6F5F8782-867D-4345-BEFF-AF1509EEE8F2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F9641FF6-F513-3F47-BB71-1AA27E4DBFD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E0923D22-4FC5-6844-B4D4-7C4A04F3E26D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0" name="Grafik 29">
            <a:extLst>
              <a:ext uri="{FF2B5EF4-FFF2-40B4-BE49-F238E27FC236}">
                <a16:creationId xmlns:a16="http://schemas.microsoft.com/office/drawing/2014/main" id="{394C16DB-D5D3-304A-8FAE-66EEABD813F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1" name="Grafik 30">
            <a:extLst>
              <a:ext uri="{FF2B5EF4-FFF2-40B4-BE49-F238E27FC236}">
                <a16:creationId xmlns:a16="http://schemas.microsoft.com/office/drawing/2014/main" id="{D14773AE-C1F5-B645-81DB-E4CB3DDE668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2" name="Grafik 31">
            <a:extLst>
              <a:ext uri="{FF2B5EF4-FFF2-40B4-BE49-F238E27FC236}">
                <a16:creationId xmlns:a16="http://schemas.microsoft.com/office/drawing/2014/main" id="{87E3C484-B2F0-B64F-A4E3-D3DE57C1AD7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42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1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1402" y="1823842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9914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9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6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662573968"/>
      </p:ext>
    </p:extLst>
  </p:cSld>
  <p:clrMapOvr>
    <a:masterClrMapping/>
  </p:clrMapOvr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9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6</a:t>
            </a:r>
          </a:p>
        </p:txBody>
      </p:sp>
      <p:pic>
        <p:nvPicPr>
          <p:cNvPr id="10" name="0">
            <a:hlinkClick r:id="" action="ppaction://media"/>
            <a:extLst>
              <a:ext uri="{FF2B5EF4-FFF2-40B4-BE49-F238E27FC236}">
                <a16:creationId xmlns:a16="http://schemas.microsoft.com/office/drawing/2014/main" id="{A0C514FA-1837-4A7E-845A-9A2C360D319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44000" y="2952000"/>
            <a:ext cx="540000" cy="540000"/>
          </a:xfrm>
          <a:prstGeom prst="rect">
            <a:avLst/>
          </a:prstGeom>
        </p:spPr>
      </p:pic>
      <p:pic>
        <p:nvPicPr>
          <p:cNvPr id="2" name="Grafik 1">
            <a:extLst>
              <a:ext uri="{FF2B5EF4-FFF2-40B4-BE49-F238E27FC236}">
                <a16:creationId xmlns:a16="http://schemas.microsoft.com/office/drawing/2014/main" id="{F3C2B058-A2EF-4CC6-8F27-CEFB146E041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1015" y="5471999"/>
            <a:ext cx="3259337" cy="683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526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34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7773" y="1815254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576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9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6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045791480"/>
      </p:ext>
    </p:extLst>
  </p:cSld>
  <p:clrMapOvr>
    <a:masterClrMapping/>
  </p:clrMapOvr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9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6</a:t>
            </a:r>
          </a:p>
        </p:txBody>
      </p:sp>
      <p:pic>
        <p:nvPicPr>
          <p:cNvPr id="6" name="6">
            <a:hlinkClick r:id="" action="ppaction://media"/>
            <a:extLst>
              <a:ext uri="{FF2B5EF4-FFF2-40B4-BE49-F238E27FC236}">
                <a16:creationId xmlns:a16="http://schemas.microsoft.com/office/drawing/2014/main" id="{FF378872-2307-4989-A367-C4853510DC2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769600" y="2952000"/>
            <a:ext cx="540000" cy="540000"/>
          </a:xfrm>
          <a:prstGeom prst="rect">
            <a:avLst/>
          </a:prstGeom>
        </p:spPr>
      </p:pic>
      <p:grpSp>
        <p:nvGrpSpPr>
          <p:cNvPr id="15" name="Gruppieren 14">
            <a:extLst>
              <a:ext uri="{FF2B5EF4-FFF2-40B4-BE49-F238E27FC236}">
                <a16:creationId xmlns:a16="http://schemas.microsoft.com/office/drawing/2014/main" id="{C6862A26-BB2D-4023-9A18-5AB5CB97BA7B}"/>
              </a:ext>
            </a:extLst>
          </p:cNvPr>
          <p:cNvGrpSpPr/>
          <p:nvPr/>
        </p:nvGrpSpPr>
        <p:grpSpPr>
          <a:xfrm>
            <a:off x="8341200" y="5471999"/>
            <a:ext cx="3259337" cy="683473"/>
            <a:chOff x="610352" y="5308968"/>
            <a:chExt cx="3240000" cy="644150"/>
          </a:xfrm>
        </p:grpSpPr>
        <p:pic>
          <p:nvPicPr>
            <p:cNvPr id="16" name="Grafik 15">
              <a:extLst>
                <a:ext uri="{FF2B5EF4-FFF2-40B4-BE49-F238E27FC236}">
                  <a16:creationId xmlns:a16="http://schemas.microsoft.com/office/drawing/2014/main" id="{0C58B6C3-B8DA-4F13-BF6A-AD6A33EBB4C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17" name="Grafik 16">
              <a:extLst>
                <a:ext uri="{FF2B5EF4-FFF2-40B4-BE49-F238E27FC236}">
                  <a16:creationId xmlns:a16="http://schemas.microsoft.com/office/drawing/2014/main" id="{D66CF7AD-EC66-4528-B61B-D0906F77E93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18" name="Grafik 17">
              <a:extLst>
                <a:ext uri="{FF2B5EF4-FFF2-40B4-BE49-F238E27FC236}">
                  <a16:creationId xmlns:a16="http://schemas.microsoft.com/office/drawing/2014/main" id="{F4B139D8-4DFB-4D49-B47E-86D4409D9AB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19" name="Grafik 18">
              <a:extLst>
                <a:ext uri="{FF2B5EF4-FFF2-40B4-BE49-F238E27FC236}">
                  <a16:creationId xmlns:a16="http://schemas.microsoft.com/office/drawing/2014/main" id="{5B9C1E12-412D-4496-B816-A9D4BD53BBC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0" name="Grafik 19">
              <a:extLst>
                <a:ext uri="{FF2B5EF4-FFF2-40B4-BE49-F238E27FC236}">
                  <a16:creationId xmlns:a16="http://schemas.microsoft.com/office/drawing/2014/main" id="{53A36AA6-1E0B-4D90-88A5-82730DB17DB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21" name="Grafik 20">
              <a:extLst>
                <a:ext uri="{FF2B5EF4-FFF2-40B4-BE49-F238E27FC236}">
                  <a16:creationId xmlns:a16="http://schemas.microsoft.com/office/drawing/2014/main" id="{B9F665C8-DD92-4743-9537-E9CB35202A4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359CEF42-7EE8-4D36-854F-B13AE063DCA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25562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6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7773" y="1818801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799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9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6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272602300"/>
      </p:ext>
    </p:extLst>
  </p:cSld>
  <p:clrMapOvr>
    <a:masterClrMapping/>
  </p:clrMapOvr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45268"/>
          </a:xfrm>
          <a:prstGeom prst="roundRect">
            <a:avLst/>
          </a:prstGeom>
          <a:solidFill>
            <a:srgbClr val="6EAE46">
              <a:alpha val="25000"/>
            </a:srgbClr>
          </a:solidFill>
          <a:ln w="63500">
            <a:solidFill>
              <a:srgbClr val="6EAE4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9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6</a:t>
            </a:r>
          </a:p>
        </p:txBody>
      </p:sp>
      <p:pic>
        <p:nvPicPr>
          <p:cNvPr id="9" name="9">
            <a:hlinkClick r:id="" action="ppaction://media"/>
            <a:extLst>
              <a:ext uri="{FF2B5EF4-FFF2-40B4-BE49-F238E27FC236}">
                <a16:creationId xmlns:a16="http://schemas.microsoft.com/office/drawing/2014/main" id="{F3A61463-18DD-4A0B-883A-4A748FAECCE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890681" y="2995610"/>
            <a:ext cx="540000" cy="540000"/>
          </a:xfrm>
          <a:prstGeom prst="rect">
            <a:avLst/>
          </a:prstGeom>
        </p:spPr>
      </p:pic>
      <p:sp>
        <p:nvSpPr>
          <p:cNvPr id="34" name="Textfeld 33">
            <a:extLst>
              <a:ext uri="{FF2B5EF4-FFF2-40B4-BE49-F238E27FC236}">
                <a16:creationId xmlns:a16="http://schemas.microsoft.com/office/drawing/2014/main" id="{11112C1B-8F7F-4697-B451-5A01795B328A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Super gemacht !</a:t>
            </a:r>
          </a:p>
        </p:txBody>
      </p:sp>
      <p:pic>
        <p:nvPicPr>
          <p:cNvPr id="35" name="Grafik 34">
            <a:extLst>
              <a:ext uri="{FF2B5EF4-FFF2-40B4-BE49-F238E27FC236}">
                <a16:creationId xmlns:a16="http://schemas.microsoft.com/office/drawing/2014/main" id="{D9C5B582-8C96-430A-ABC3-05E04EE26C3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32" name="Gruppieren 31">
            <a:extLst>
              <a:ext uri="{FF2B5EF4-FFF2-40B4-BE49-F238E27FC236}">
                <a16:creationId xmlns:a16="http://schemas.microsoft.com/office/drawing/2014/main" id="{64DC63F0-1C24-FB45-80A9-B2DE91A4CEE4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33" name="Grafik 32">
              <a:extLst>
                <a:ext uri="{FF2B5EF4-FFF2-40B4-BE49-F238E27FC236}">
                  <a16:creationId xmlns:a16="http://schemas.microsoft.com/office/drawing/2014/main" id="{4E25442F-C300-9346-B479-BEE3C132C2B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6" name="Grafik 35">
              <a:extLst>
                <a:ext uri="{FF2B5EF4-FFF2-40B4-BE49-F238E27FC236}">
                  <a16:creationId xmlns:a16="http://schemas.microsoft.com/office/drawing/2014/main" id="{3322D2F6-B3EF-AF4F-B054-2069FC7ACFB1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7" name="Grafik 36">
            <a:extLst>
              <a:ext uri="{FF2B5EF4-FFF2-40B4-BE49-F238E27FC236}">
                <a16:creationId xmlns:a16="http://schemas.microsoft.com/office/drawing/2014/main" id="{8B84F2DC-473C-9941-B1B6-EE3B6B3715ED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47E5551C-0EC9-3648-A76E-69CBACD858C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2E1D0E22-DDBE-814A-BFCB-8B5F038BD31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0574261A-1911-384C-9070-51DCBD631483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CD9374E9-B5B7-F145-939B-FFDE724843F8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3F1CA8B5-EFBB-FC41-B557-AF54F7A9B0BD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2CD51475-08F2-014E-9400-418342EA3CB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7773" y="1818801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19740528-C5B3-5C4B-AD13-A12C1ED5D0CD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768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4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1B68FCC9-7419-491C-ADAB-F14DB189C9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20564" y="2253178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1301" y="1815329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37FB1C56-809A-40D1-A571-A95F70E6E2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  <p:pic>
        <p:nvPicPr>
          <p:cNvPr id="18" name="Grafik 17">
            <a:extLst>
              <a:ext uri="{FF2B5EF4-FFF2-40B4-BE49-F238E27FC236}">
                <a16:creationId xmlns:a16="http://schemas.microsoft.com/office/drawing/2014/main" id="{2A62DD24-7FB7-456B-811E-6583748CDF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5434" y="2253179"/>
            <a:ext cx="323397" cy="323397"/>
          </a:xfrm>
          <a:prstGeom prst="rect">
            <a:avLst/>
          </a:prstGeom>
        </p:spPr>
      </p:pic>
      <p:pic>
        <p:nvPicPr>
          <p:cNvPr id="21" name="Grafik 20">
            <a:extLst>
              <a:ext uri="{FF2B5EF4-FFF2-40B4-BE49-F238E27FC236}">
                <a16:creationId xmlns:a16="http://schemas.microsoft.com/office/drawing/2014/main" id="{085E805E-5560-4F98-A759-5F8B6940374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2226508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274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13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8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18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413828218"/>
      </p:ext>
    </p:extLst>
  </p:cSld>
  <p:clrMapOvr>
    <a:masterClrMapping/>
  </p:clrMapOvr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45268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13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29400" y="2916952"/>
            <a:ext cx="2520000" cy="2145268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8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18</a:t>
            </a:r>
          </a:p>
        </p:txBody>
      </p:sp>
      <p:pic>
        <p:nvPicPr>
          <p:cNvPr id="16" name="8">
            <a:hlinkClick r:id="" action="ppaction://media"/>
            <a:extLst>
              <a:ext uri="{FF2B5EF4-FFF2-40B4-BE49-F238E27FC236}">
                <a16:creationId xmlns:a16="http://schemas.microsoft.com/office/drawing/2014/main" id="{D3F5AB8D-47D0-44A2-8E11-3184E974EB7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910400" y="2952000"/>
            <a:ext cx="540000" cy="540000"/>
          </a:xfrm>
          <a:prstGeom prst="rect">
            <a:avLst/>
          </a:prstGeom>
        </p:spPr>
      </p:pic>
      <p:grpSp>
        <p:nvGrpSpPr>
          <p:cNvPr id="17" name="Gruppieren 16">
            <a:extLst>
              <a:ext uri="{FF2B5EF4-FFF2-40B4-BE49-F238E27FC236}">
                <a16:creationId xmlns:a16="http://schemas.microsoft.com/office/drawing/2014/main" id="{33CC6EB8-6AEC-4559-A289-F6DEB189E241}"/>
              </a:ext>
            </a:extLst>
          </p:cNvPr>
          <p:cNvGrpSpPr/>
          <p:nvPr/>
        </p:nvGrpSpPr>
        <p:grpSpPr>
          <a:xfrm>
            <a:off x="4471200" y="5472000"/>
            <a:ext cx="3240000" cy="644150"/>
            <a:chOff x="610352" y="5308968"/>
            <a:chExt cx="3240000" cy="644150"/>
          </a:xfrm>
        </p:grpSpPr>
        <p:pic>
          <p:nvPicPr>
            <p:cNvPr id="18" name="Grafik 17">
              <a:extLst>
                <a:ext uri="{FF2B5EF4-FFF2-40B4-BE49-F238E27FC236}">
                  <a16:creationId xmlns:a16="http://schemas.microsoft.com/office/drawing/2014/main" id="{743A9FAE-E115-4E79-8AFF-399B944CFCB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19" name="Grafik 18">
              <a:extLst>
                <a:ext uri="{FF2B5EF4-FFF2-40B4-BE49-F238E27FC236}">
                  <a16:creationId xmlns:a16="http://schemas.microsoft.com/office/drawing/2014/main" id="{D999D680-ED0E-4BCA-BCD5-56AA46E789F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0" name="Grafik 19">
              <a:extLst>
                <a:ext uri="{FF2B5EF4-FFF2-40B4-BE49-F238E27FC236}">
                  <a16:creationId xmlns:a16="http://schemas.microsoft.com/office/drawing/2014/main" id="{4FE9B30F-F1AA-4CA2-ADF1-8491B0E8240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1" name="Grafik 20">
              <a:extLst>
                <a:ext uri="{FF2B5EF4-FFF2-40B4-BE49-F238E27FC236}">
                  <a16:creationId xmlns:a16="http://schemas.microsoft.com/office/drawing/2014/main" id="{72683F5F-EC0A-4B66-A8EA-69410DD89AB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AD446A9A-BD4F-4E9D-ADAA-025CFE48D84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E1F9CD36-12ED-4BBC-8438-ABB24EC0AD9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78E70530-B8AA-4D29-9EA4-5014AB42722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CFB3D8AC-5157-4025-9382-FBD75399935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10548" y="5355900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B38578D-7188-44FC-AA02-8528C4E0A5E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346375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14193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90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1B68FCC9-7419-491C-ADAB-F14DB189C9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2243902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1301" y="1823842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37FB1C56-809A-40D1-A571-A95F70E6E2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  <p:pic>
        <p:nvPicPr>
          <p:cNvPr id="18" name="Grafik 17">
            <a:extLst>
              <a:ext uri="{FF2B5EF4-FFF2-40B4-BE49-F238E27FC236}">
                <a16:creationId xmlns:a16="http://schemas.microsoft.com/office/drawing/2014/main" id="{2A62DD24-7FB7-456B-811E-6583748CDF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5434" y="2243902"/>
            <a:ext cx="323397" cy="323397"/>
          </a:xfrm>
          <a:prstGeom prst="rect">
            <a:avLst/>
          </a:prstGeom>
        </p:spPr>
      </p:pic>
      <p:pic>
        <p:nvPicPr>
          <p:cNvPr id="21" name="Grafik 20">
            <a:extLst>
              <a:ext uri="{FF2B5EF4-FFF2-40B4-BE49-F238E27FC236}">
                <a16:creationId xmlns:a16="http://schemas.microsoft.com/office/drawing/2014/main" id="{085E805E-5560-4F98-A759-5F8B6940374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2243901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665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13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8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18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587051178"/>
      </p:ext>
    </p:extLst>
  </p:cSld>
  <p:clrMapOvr>
    <a:masterClrMapping/>
  </p:clrMapOvr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45268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13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29400" y="2916952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8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18</a:t>
            </a:r>
          </a:p>
        </p:txBody>
      </p:sp>
      <p:pic>
        <p:nvPicPr>
          <p:cNvPr id="2" name="18">
            <a:hlinkClick r:id="" action="ppaction://media"/>
            <a:extLst>
              <a:ext uri="{FF2B5EF4-FFF2-40B4-BE49-F238E27FC236}">
                <a16:creationId xmlns:a16="http://schemas.microsoft.com/office/drawing/2014/main" id="{DE22460A-FE32-46D0-B544-1FF70B27F95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769600" y="2952000"/>
            <a:ext cx="540000" cy="540000"/>
          </a:xfrm>
          <a:prstGeom prst="rect">
            <a:avLst/>
          </a:prstGeom>
        </p:spPr>
      </p:pic>
      <p:grpSp>
        <p:nvGrpSpPr>
          <p:cNvPr id="29" name="Gruppieren 28">
            <a:extLst>
              <a:ext uri="{FF2B5EF4-FFF2-40B4-BE49-F238E27FC236}">
                <a16:creationId xmlns:a16="http://schemas.microsoft.com/office/drawing/2014/main" id="{B5213229-B651-41D6-B714-3FD0D7EA61D7}"/>
              </a:ext>
            </a:extLst>
          </p:cNvPr>
          <p:cNvGrpSpPr/>
          <p:nvPr/>
        </p:nvGrpSpPr>
        <p:grpSpPr>
          <a:xfrm>
            <a:off x="8341200" y="5472000"/>
            <a:ext cx="3240000" cy="644150"/>
            <a:chOff x="610352" y="5308968"/>
            <a:chExt cx="3240000" cy="644150"/>
          </a:xfrm>
        </p:grpSpPr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078DF416-72A3-479F-BC98-AC8807B0DC7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DDADAB99-861E-450E-BCBE-52877A5F4A6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41" name="Grafik 40">
              <a:extLst>
                <a:ext uri="{FF2B5EF4-FFF2-40B4-BE49-F238E27FC236}">
                  <a16:creationId xmlns:a16="http://schemas.microsoft.com/office/drawing/2014/main" id="{597E45B2-69B7-4588-865A-7C57FA42CEF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42" name="Grafik 41">
              <a:extLst>
                <a:ext uri="{FF2B5EF4-FFF2-40B4-BE49-F238E27FC236}">
                  <a16:creationId xmlns:a16="http://schemas.microsoft.com/office/drawing/2014/main" id="{BD8F1432-5320-4471-AB09-BFA952337B5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43" name="Grafik 42">
              <a:extLst>
                <a:ext uri="{FF2B5EF4-FFF2-40B4-BE49-F238E27FC236}">
                  <a16:creationId xmlns:a16="http://schemas.microsoft.com/office/drawing/2014/main" id="{FBF4E139-A507-42C7-A16A-F6FDB84C418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44" name="Grafik 43">
              <a:extLst>
                <a:ext uri="{FF2B5EF4-FFF2-40B4-BE49-F238E27FC236}">
                  <a16:creationId xmlns:a16="http://schemas.microsoft.com/office/drawing/2014/main" id="{206CEC5A-EB44-4BFB-A1ED-330BDFA6CD9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45" name="Grafik 44">
              <a:extLst>
                <a:ext uri="{FF2B5EF4-FFF2-40B4-BE49-F238E27FC236}">
                  <a16:creationId xmlns:a16="http://schemas.microsoft.com/office/drawing/2014/main" id="{2F9E0EC7-430F-4B77-A5E6-C3089B86DC5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  <p:pic>
          <p:nvPicPr>
            <p:cNvPr id="46" name="Grafik 45">
              <a:extLst>
                <a:ext uri="{FF2B5EF4-FFF2-40B4-BE49-F238E27FC236}">
                  <a16:creationId xmlns:a16="http://schemas.microsoft.com/office/drawing/2014/main" id="{3BD12B65-AB61-4A5D-BD4A-F6773F53D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8378" y="5667389"/>
              <a:ext cx="241200" cy="241200"/>
            </a:xfrm>
            <a:prstGeom prst="rect">
              <a:avLst/>
            </a:prstGeom>
          </p:spPr>
        </p:pic>
        <p:pic>
          <p:nvPicPr>
            <p:cNvPr id="47" name="Grafik 46">
              <a:extLst>
                <a:ext uri="{FF2B5EF4-FFF2-40B4-BE49-F238E27FC236}">
                  <a16:creationId xmlns:a16="http://schemas.microsoft.com/office/drawing/2014/main" id="{F7B8AA1C-198F-43D4-9E27-31FD1C27418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667389"/>
              <a:ext cx="241200" cy="241200"/>
            </a:xfrm>
            <a:prstGeom prst="rect">
              <a:avLst/>
            </a:prstGeom>
          </p:spPr>
        </p:pic>
        <p:pic>
          <p:nvPicPr>
            <p:cNvPr id="48" name="Grafik 47">
              <a:extLst>
                <a:ext uri="{FF2B5EF4-FFF2-40B4-BE49-F238E27FC236}">
                  <a16:creationId xmlns:a16="http://schemas.microsoft.com/office/drawing/2014/main" id="{C656DBB0-B840-4256-A549-08F8FD3E856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662021"/>
              <a:ext cx="241200" cy="241200"/>
            </a:xfrm>
            <a:prstGeom prst="rect">
              <a:avLst/>
            </a:prstGeom>
          </p:spPr>
        </p:pic>
        <p:pic>
          <p:nvPicPr>
            <p:cNvPr id="49" name="Grafik 48">
              <a:extLst>
                <a:ext uri="{FF2B5EF4-FFF2-40B4-BE49-F238E27FC236}">
                  <a16:creationId xmlns:a16="http://schemas.microsoft.com/office/drawing/2014/main" id="{5E5132BE-5439-4C7A-8804-64173ABB7DB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666964"/>
              <a:ext cx="241200" cy="241200"/>
            </a:xfrm>
            <a:prstGeom prst="rect">
              <a:avLst/>
            </a:prstGeom>
          </p:spPr>
        </p:pic>
        <p:pic>
          <p:nvPicPr>
            <p:cNvPr id="50" name="Grafik 49">
              <a:extLst>
                <a:ext uri="{FF2B5EF4-FFF2-40B4-BE49-F238E27FC236}">
                  <a16:creationId xmlns:a16="http://schemas.microsoft.com/office/drawing/2014/main" id="{202F1A3B-6A87-4084-AD22-C35F49351F8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2723" y="5666964"/>
              <a:ext cx="241200" cy="241200"/>
            </a:xfrm>
            <a:prstGeom prst="rect">
              <a:avLst/>
            </a:prstGeom>
          </p:spPr>
        </p:pic>
        <p:pic>
          <p:nvPicPr>
            <p:cNvPr id="51" name="Grafik 50">
              <a:extLst>
                <a:ext uri="{FF2B5EF4-FFF2-40B4-BE49-F238E27FC236}">
                  <a16:creationId xmlns:a16="http://schemas.microsoft.com/office/drawing/2014/main" id="{4F2C3FFC-2F12-41E0-9FDC-5FFB73EA566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1853" y="5671546"/>
              <a:ext cx="241200" cy="241200"/>
            </a:xfrm>
            <a:prstGeom prst="rect">
              <a:avLst/>
            </a:prstGeom>
          </p:spPr>
        </p:pic>
        <p:pic>
          <p:nvPicPr>
            <p:cNvPr id="52" name="Grafik 51">
              <a:extLst>
                <a:ext uri="{FF2B5EF4-FFF2-40B4-BE49-F238E27FC236}">
                  <a16:creationId xmlns:a16="http://schemas.microsoft.com/office/drawing/2014/main" id="{76D1F0B9-1F0F-49E9-9C4D-93BADF9F3F4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10548" y="5355900"/>
              <a:ext cx="241200" cy="241200"/>
            </a:xfrm>
            <a:prstGeom prst="rect">
              <a:avLst/>
            </a:prstGeom>
          </p:spPr>
        </p:pic>
        <p:pic>
          <p:nvPicPr>
            <p:cNvPr id="53" name="Grafik 52">
              <a:extLst>
                <a:ext uri="{FF2B5EF4-FFF2-40B4-BE49-F238E27FC236}">
                  <a16:creationId xmlns:a16="http://schemas.microsoft.com/office/drawing/2014/main" id="{6D56CECA-8171-42BF-A6B4-BD37246D99C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08152" y="5671546"/>
              <a:ext cx="241200" cy="241200"/>
            </a:xfrm>
            <a:prstGeom prst="rect">
              <a:avLst/>
            </a:prstGeom>
          </p:spPr>
        </p:pic>
        <p:pic>
          <p:nvPicPr>
            <p:cNvPr id="54" name="Grafik 53">
              <a:extLst>
                <a:ext uri="{FF2B5EF4-FFF2-40B4-BE49-F238E27FC236}">
                  <a16:creationId xmlns:a16="http://schemas.microsoft.com/office/drawing/2014/main" id="{4D38074E-A37A-47D6-A558-E5900CA42C8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668371"/>
              <a:ext cx="241200" cy="241200"/>
            </a:xfrm>
            <a:prstGeom prst="rect">
              <a:avLst/>
            </a:prstGeom>
          </p:spPr>
        </p:pic>
        <p:pic>
          <p:nvPicPr>
            <p:cNvPr id="55" name="Grafik 54">
              <a:extLst>
                <a:ext uri="{FF2B5EF4-FFF2-40B4-BE49-F238E27FC236}">
                  <a16:creationId xmlns:a16="http://schemas.microsoft.com/office/drawing/2014/main" id="{630A6238-3114-4259-88A4-B001B7B57F0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346375"/>
              <a:ext cx="241200" cy="241200"/>
            </a:xfrm>
            <a:prstGeom prst="rect">
              <a:avLst/>
            </a:prstGeom>
          </p:spPr>
        </p:pic>
        <p:pic>
          <p:nvPicPr>
            <p:cNvPr id="56" name="Grafik 55">
              <a:extLst>
                <a:ext uri="{FF2B5EF4-FFF2-40B4-BE49-F238E27FC236}">
                  <a16:creationId xmlns:a16="http://schemas.microsoft.com/office/drawing/2014/main" id="{FF5D3779-B1BF-41A3-8005-5A3AEFB28D7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19930" y="5352725"/>
              <a:ext cx="241200" cy="241200"/>
            </a:xfrm>
            <a:prstGeom prst="rect">
              <a:avLst/>
            </a:prstGeom>
          </p:spPr>
        </p:pic>
        <p:pic>
          <p:nvPicPr>
            <p:cNvPr id="57" name="Grafik 56">
              <a:extLst>
                <a:ext uri="{FF2B5EF4-FFF2-40B4-BE49-F238E27FC236}">
                  <a16:creationId xmlns:a16="http://schemas.microsoft.com/office/drawing/2014/main" id="{BBBB5A05-7F21-4979-A5DC-782E69F71E5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27076" y="5352725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2665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3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1B68FCC9-7419-491C-ADAB-F14DB189C9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9703" y="2246729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7773" y="1818801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37FB1C56-809A-40D1-A571-A95F70E6E2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  <p:pic>
        <p:nvPicPr>
          <p:cNvPr id="18" name="Grafik 17">
            <a:extLst>
              <a:ext uri="{FF2B5EF4-FFF2-40B4-BE49-F238E27FC236}">
                <a16:creationId xmlns:a16="http://schemas.microsoft.com/office/drawing/2014/main" id="{2A62DD24-7FB7-456B-811E-6583748CDF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2243900"/>
            <a:ext cx="323397" cy="323397"/>
          </a:xfrm>
          <a:prstGeom prst="rect">
            <a:avLst/>
          </a:prstGeom>
        </p:spPr>
      </p:pic>
      <p:pic>
        <p:nvPicPr>
          <p:cNvPr id="21" name="Grafik 20">
            <a:extLst>
              <a:ext uri="{FF2B5EF4-FFF2-40B4-BE49-F238E27FC236}">
                <a16:creationId xmlns:a16="http://schemas.microsoft.com/office/drawing/2014/main" id="{085E805E-5560-4F98-A759-5F8B6940374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2243901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1579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13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8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18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180536603"/>
      </p:ext>
    </p:extLst>
  </p:cSld>
  <p:clrMapOvr>
    <a:masterClrMapping/>
  </p:clrMapOvr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45268"/>
          </a:xfrm>
          <a:prstGeom prst="roundRect">
            <a:avLst/>
          </a:prstGeom>
          <a:solidFill>
            <a:srgbClr val="6EAE46">
              <a:alpha val="25000"/>
            </a:srgbClr>
          </a:solidFill>
          <a:ln w="63500">
            <a:solidFill>
              <a:srgbClr val="6EAE46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13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29400" y="2916952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8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18</a:t>
            </a:r>
          </a:p>
        </p:txBody>
      </p:sp>
      <p:pic>
        <p:nvPicPr>
          <p:cNvPr id="10" name="13">
            <a:hlinkClick r:id="" action="ppaction://media"/>
            <a:extLst>
              <a:ext uri="{FF2B5EF4-FFF2-40B4-BE49-F238E27FC236}">
                <a16:creationId xmlns:a16="http://schemas.microsoft.com/office/drawing/2014/main" id="{FCD0D72C-EDFB-43B2-8DE2-D69EB787440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74090" y="2985778"/>
            <a:ext cx="540000" cy="540000"/>
          </a:xfrm>
          <a:prstGeom prst="rect">
            <a:avLst/>
          </a:prstGeom>
        </p:spPr>
      </p:pic>
      <p:sp>
        <p:nvSpPr>
          <p:cNvPr id="23" name="Textfeld 22">
            <a:extLst>
              <a:ext uri="{FF2B5EF4-FFF2-40B4-BE49-F238E27FC236}">
                <a16:creationId xmlns:a16="http://schemas.microsoft.com/office/drawing/2014/main" id="{91DDEEBB-A506-4032-8B35-52480FDF8FCB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Super gemacht !</a:t>
            </a:r>
          </a:p>
        </p:txBody>
      </p:sp>
      <p:pic>
        <p:nvPicPr>
          <p:cNvPr id="24" name="Grafik 23">
            <a:extLst>
              <a:ext uri="{FF2B5EF4-FFF2-40B4-BE49-F238E27FC236}">
                <a16:creationId xmlns:a16="http://schemas.microsoft.com/office/drawing/2014/main" id="{90B4155C-8AC9-4803-8176-66E78878C7D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5" name="Gruppieren 24">
            <a:extLst>
              <a:ext uri="{FF2B5EF4-FFF2-40B4-BE49-F238E27FC236}">
                <a16:creationId xmlns:a16="http://schemas.microsoft.com/office/drawing/2014/main" id="{FF3F7B64-F7B2-224C-94A3-439ABC1BE55D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40" name="Grafik 39">
              <a:extLst>
                <a:ext uri="{FF2B5EF4-FFF2-40B4-BE49-F238E27FC236}">
                  <a16:creationId xmlns:a16="http://schemas.microsoft.com/office/drawing/2014/main" id="{BE8A1A37-D8AE-BF4D-8522-37630D41B8A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45" name="Grafik 44">
              <a:extLst>
                <a:ext uri="{FF2B5EF4-FFF2-40B4-BE49-F238E27FC236}">
                  <a16:creationId xmlns:a16="http://schemas.microsoft.com/office/drawing/2014/main" id="{6BCD3016-BE60-D343-88D3-46092D5DA8C3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46" name="Grafik 45">
            <a:extLst>
              <a:ext uri="{FF2B5EF4-FFF2-40B4-BE49-F238E27FC236}">
                <a16:creationId xmlns:a16="http://schemas.microsoft.com/office/drawing/2014/main" id="{C89001B9-F28A-AD47-953F-1F8F6AD36F83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47" name="Grafik 46">
            <a:extLst>
              <a:ext uri="{FF2B5EF4-FFF2-40B4-BE49-F238E27FC236}">
                <a16:creationId xmlns:a16="http://schemas.microsoft.com/office/drawing/2014/main" id="{E355A3B2-9362-C947-BC46-0039DD22428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48" name="Grafik 47">
            <a:extLst>
              <a:ext uri="{FF2B5EF4-FFF2-40B4-BE49-F238E27FC236}">
                <a16:creationId xmlns:a16="http://schemas.microsoft.com/office/drawing/2014/main" id="{60B9B1A3-45E7-D542-B941-A7CA2B9CF72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49" name="Grafik 48">
            <a:extLst>
              <a:ext uri="{FF2B5EF4-FFF2-40B4-BE49-F238E27FC236}">
                <a16:creationId xmlns:a16="http://schemas.microsoft.com/office/drawing/2014/main" id="{49956D9E-202D-9D45-AEE2-C8D16EEFFD9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50" name="Grafik 49">
            <a:extLst>
              <a:ext uri="{FF2B5EF4-FFF2-40B4-BE49-F238E27FC236}">
                <a16:creationId xmlns:a16="http://schemas.microsoft.com/office/drawing/2014/main" id="{CD1C39ED-EEBE-CB42-AC9A-B8D48C3C30C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51" name="Grafik 50">
            <a:extLst>
              <a:ext uri="{FF2B5EF4-FFF2-40B4-BE49-F238E27FC236}">
                <a16:creationId xmlns:a16="http://schemas.microsoft.com/office/drawing/2014/main" id="{1AB0A2DF-0E43-7045-8BF4-450A6978BDAC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52" name="Grafik 51">
            <a:extLst>
              <a:ext uri="{FF2B5EF4-FFF2-40B4-BE49-F238E27FC236}">
                <a16:creationId xmlns:a16="http://schemas.microsoft.com/office/drawing/2014/main" id="{D0459EB2-CF75-2545-9585-6A7CFB89D52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9703" y="2246729"/>
            <a:ext cx="323397" cy="323397"/>
          </a:xfrm>
          <a:prstGeom prst="rect">
            <a:avLst/>
          </a:prstGeom>
        </p:spPr>
      </p:pic>
      <p:pic>
        <p:nvPicPr>
          <p:cNvPr id="53" name="Grafik 52">
            <a:extLst>
              <a:ext uri="{FF2B5EF4-FFF2-40B4-BE49-F238E27FC236}">
                <a16:creationId xmlns:a16="http://schemas.microsoft.com/office/drawing/2014/main" id="{330177A3-72B1-924F-BED6-7D27739C0AA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7773" y="1818801"/>
            <a:ext cx="323397" cy="323397"/>
          </a:xfrm>
          <a:prstGeom prst="rect">
            <a:avLst/>
          </a:prstGeom>
        </p:spPr>
      </p:pic>
      <p:pic>
        <p:nvPicPr>
          <p:cNvPr id="54" name="Grafik 53">
            <a:extLst>
              <a:ext uri="{FF2B5EF4-FFF2-40B4-BE49-F238E27FC236}">
                <a16:creationId xmlns:a16="http://schemas.microsoft.com/office/drawing/2014/main" id="{482ABF9A-CEAB-7445-B09E-69ABA034D30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55" name="Grafik 54">
            <a:extLst>
              <a:ext uri="{FF2B5EF4-FFF2-40B4-BE49-F238E27FC236}">
                <a16:creationId xmlns:a16="http://schemas.microsoft.com/office/drawing/2014/main" id="{AF41A6C7-F5B3-E64D-85CD-4B14D6F554AE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  <p:pic>
        <p:nvPicPr>
          <p:cNvPr id="56" name="Grafik 55">
            <a:extLst>
              <a:ext uri="{FF2B5EF4-FFF2-40B4-BE49-F238E27FC236}">
                <a16:creationId xmlns:a16="http://schemas.microsoft.com/office/drawing/2014/main" id="{F5373E5D-282A-104F-82A6-75768E58987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2243900"/>
            <a:ext cx="323397" cy="323397"/>
          </a:xfrm>
          <a:prstGeom prst="rect">
            <a:avLst/>
          </a:prstGeom>
        </p:spPr>
      </p:pic>
      <p:pic>
        <p:nvPicPr>
          <p:cNvPr id="57" name="Grafik 56">
            <a:extLst>
              <a:ext uri="{FF2B5EF4-FFF2-40B4-BE49-F238E27FC236}">
                <a16:creationId xmlns:a16="http://schemas.microsoft.com/office/drawing/2014/main" id="{F9F48126-2C29-E94F-A6A8-66F3770D780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2243901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333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95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1B68FCC9-7419-491C-ADAB-F14DB189C9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6520" y="2243057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7773" y="1815328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37FB1C56-809A-40D1-A571-A95F70E6E2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  <p:pic>
        <p:nvPicPr>
          <p:cNvPr id="18" name="Grafik 17">
            <a:extLst>
              <a:ext uri="{FF2B5EF4-FFF2-40B4-BE49-F238E27FC236}">
                <a16:creationId xmlns:a16="http://schemas.microsoft.com/office/drawing/2014/main" id="{2A62DD24-7FB7-456B-811E-6583748CDF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3752" y="2243057"/>
            <a:ext cx="323397" cy="323397"/>
          </a:xfrm>
          <a:prstGeom prst="rect">
            <a:avLst/>
          </a:prstGeom>
        </p:spPr>
      </p:pic>
      <p:pic>
        <p:nvPicPr>
          <p:cNvPr id="21" name="Grafik 20">
            <a:extLst>
              <a:ext uri="{FF2B5EF4-FFF2-40B4-BE49-F238E27FC236}">
                <a16:creationId xmlns:a16="http://schemas.microsoft.com/office/drawing/2014/main" id="{085E805E-5560-4F98-A759-5F8B6940374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2381" y="2243055"/>
            <a:ext cx="323397" cy="323397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DD713A73-0180-4B5C-B99D-42A1115923D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5" y="2243056"/>
            <a:ext cx="323397" cy="323397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CB4BF698-E470-49E1-A70A-ECB23413EB7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7764" y="2243057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563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14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15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269951710"/>
      </p:ext>
    </p:extLst>
  </p:cSld>
  <p:clrMapOvr>
    <a:masterClrMapping/>
  </p:clrMapOvr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2000" y="2916000"/>
            <a:ext cx="2520000" cy="2145268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14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29400" y="2916000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15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pic>
        <p:nvPicPr>
          <p:cNvPr id="32" name="14">
            <a:hlinkClick r:id="" action="ppaction://media"/>
            <a:extLst>
              <a:ext uri="{FF2B5EF4-FFF2-40B4-BE49-F238E27FC236}">
                <a16:creationId xmlns:a16="http://schemas.microsoft.com/office/drawing/2014/main" id="{755BABD6-C0EB-4C18-8EB9-5AE16012EF4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44000" y="2952000"/>
            <a:ext cx="540000" cy="540000"/>
          </a:xfrm>
          <a:prstGeom prst="rect">
            <a:avLst/>
          </a:prstGeom>
        </p:spPr>
      </p:pic>
      <p:grpSp>
        <p:nvGrpSpPr>
          <p:cNvPr id="29" name="Gruppieren 28">
            <a:extLst>
              <a:ext uri="{FF2B5EF4-FFF2-40B4-BE49-F238E27FC236}">
                <a16:creationId xmlns:a16="http://schemas.microsoft.com/office/drawing/2014/main" id="{9CB52F92-2DB9-46D2-AC6A-89C23D12BC2F}"/>
              </a:ext>
            </a:extLst>
          </p:cNvPr>
          <p:cNvGrpSpPr/>
          <p:nvPr/>
        </p:nvGrpSpPr>
        <p:grpSpPr>
          <a:xfrm>
            <a:off x="504000" y="5472000"/>
            <a:ext cx="3240000" cy="644150"/>
            <a:chOff x="610352" y="5308968"/>
            <a:chExt cx="3240000" cy="644150"/>
          </a:xfrm>
        </p:grpSpPr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FC5C1804-1E63-43AB-9EEE-8A735B14686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4D11AE6F-04FD-4FD7-A7AF-132C82B9535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33" name="Grafik 32">
              <a:extLst>
                <a:ext uri="{FF2B5EF4-FFF2-40B4-BE49-F238E27FC236}">
                  <a16:creationId xmlns:a16="http://schemas.microsoft.com/office/drawing/2014/main" id="{155B97F9-CDB6-4688-AF4E-BCCB580BF14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71BA9355-C01A-4121-8029-206000C18E3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35" name="Grafik 34">
              <a:extLst>
                <a:ext uri="{FF2B5EF4-FFF2-40B4-BE49-F238E27FC236}">
                  <a16:creationId xmlns:a16="http://schemas.microsoft.com/office/drawing/2014/main" id="{845FFDD7-3D31-483C-B524-97DA2E89B7B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6" name="Grafik 35">
              <a:extLst>
                <a:ext uri="{FF2B5EF4-FFF2-40B4-BE49-F238E27FC236}">
                  <a16:creationId xmlns:a16="http://schemas.microsoft.com/office/drawing/2014/main" id="{4068230A-3177-41F6-8ADE-304163D421B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7" name="Grafik 36">
              <a:extLst>
                <a:ext uri="{FF2B5EF4-FFF2-40B4-BE49-F238E27FC236}">
                  <a16:creationId xmlns:a16="http://schemas.microsoft.com/office/drawing/2014/main" id="{A222952E-4DD2-4EE6-B29B-4234FDC07E3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  <p:pic>
          <p:nvPicPr>
            <p:cNvPr id="38" name="Grafik 37">
              <a:extLst>
                <a:ext uri="{FF2B5EF4-FFF2-40B4-BE49-F238E27FC236}">
                  <a16:creationId xmlns:a16="http://schemas.microsoft.com/office/drawing/2014/main" id="{EBDB2AB6-DC24-48F7-8311-798B1EAACE7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8378" y="5667389"/>
              <a:ext cx="241200" cy="241200"/>
            </a:xfrm>
            <a:prstGeom prst="rect">
              <a:avLst/>
            </a:prstGeom>
          </p:spPr>
        </p:pic>
        <p:pic>
          <p:nvPicPr>
            <p:cNvPr id="39" name="Grafik 38">
              <a:extLst>
                <a:ext uri="{FF2B5EF4-FFF2-40B4-BE49-F238E27FC236}">
                  <a16:creationId xmlns:a16="http://schemas.microsoft.com/office/drawing/2014/main" id="{25EA34BC-3994-4CC4-9E7E-2E5C231AE33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667389"/>
              <a:ext cx="241200" cy="241200"/>
            </a:xfrm>
            <a:prstGeom prst="rect">
              <a:avLst/>
            </a:prstGeom>
          </p:spPr>
        </p:pic>
        <p:pic>
          <p:nvPicPr>
            <p:cNvPr id="40" name="Grafik 39">
              <a:extLst>
                <a:ext uri="{FF2B5EF4-FFF2-40B4-BE49-F238E27FC236}">
                  <a16:creationId xmlns:a16="http://schemas.microsoft.com/office/drawing/2014/main" id="{E4783BE1-E664-43D4-8250-83D58899263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662021"/>
              <a:ext cx="241200" cy="241200"/>
            </a:xfrm>
            <a:prstGeom prst="rect">
              <a:avLst/>
            </a:prstGeom>
          </p:spPr>
        </p:pic>
        <p:pic>
          <p:nvPicPr>
            <p:cNvPr id="41" name="Grafik 40">
              <a:extLst>
                <a:ext uri="{FF2B5EF4-FFF2-40B4-BE49-F238E27FC236}">
                  <a16:creationId xmlns:a16="http://schemas.microsoft.com/office/drawing/2014/main" id="{C5B3398B-14F9-4459-9EEB-5B6D9DF42A6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666964"/>
              <a:ext cx="241200" cy="241200"/>
            </a:xfrm>
            <a:prstGeom prst="rect">
              <a:avLst/>
            </a:prstGeom>
          </p:spPr>
        </p:pic>
        <p:pic>
          <p:nvPicPr>
            <p:cNvPr id="42" name="Grafik 41">
              <a:extLst>
                <a:ext uri="{FF2B5EF4-FFF2-40B4-BE49-F238E27FC236}">
                  <a16:creationId xmlns:a16="http://schemas.microsoft.com/office/drawing/2014/main" id="{3D01EF35-9A28-4D12-A983-0B80118E0FE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10548" y="5355900"/>
              <a:ext cx="241200" cy="241200"/>
            </a:xfrm>
            <a:prstGeom prst="rect">
              <a:avLst/>
            </a:prstGeom>
          </p:spPr>
        </p:pic>
        <p:pic>
          <p:nvPicPr>
            <p:cNvPr id="43" name="Grafik 42">
              <a:extLst>
                <a:ext uri="{FF2B5EF4-FFF2-40B4-BE49-F238E27FC236}">
                  <a16:creationId xmlns:a16="http://schemas.microsoft.com/office/drawing/2014/main" id="{3C6740BF-858D-4B45-8A56-DEC4CD0C3F7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346375"/>
              <a:ext cx="241200" cy="241200"/>
            </a:xfrm>
            <a:prstGeom prst="rect">
              <a:avLst/>
            </a:prstGeom>
          </p:spPr>
        </p:pic>
        <p:pic>
          <p:nvPicPr>
            <p:cNvPr id="44" name="Grafik 43">
              <a:extLst>
                <a:ext uri="{FF2B5EF4-FFF2-40B4-BE49-F238E27FC236}">
                  <a16:creationId xmlns:a16="http://schemas.microsoft.com/office/drawing/2014/main" id="{AD076F0F-CD9A-4239-BEAB-3907CD28828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19930" y="5352725"/>
              <a:ext cx="241200" cy="241200"/>
            </a:xfrm>
            <a:prstGeom prst="rect">
              <a:avLst/>
            </a:prstGeom>
          </p:spPr>
        </p:pic>
        <p:pic>
          <p:nvPicPr>
            <p:cNvPr id="45" name="Grafik 44">
              <a:extLst>
                <a:ext uri="{FF2B5EF4-FFF2-40B4-BE49-F238E27FC236}">
                  <a16:creationId xmlns:a16="http://schemas.microsoft.com/office/drawing/2014/main" id="{E538E17A-859F-4ED7-A5F4-C345D0CFB66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27076" y="5352725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02940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45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audio>
          </p:childTnLst>
        </p:cTn>
      </p:par>
    </p:tnLst>
  </p:timing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1B68FCC9-7419-491C-ADAB-F14DB189C9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2243056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7773" y="1815328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37FB1C56-809A-40D1-A571-A95F70E6E2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  <p:pic>
        <p:nvPicPr>
          <p:cNvPr id="18" name="Grafik 17">
            <a:extLst>
              <a:ext uri="{FF2B5EF4-FFF2-40B4-BE49-F238E27FC236}">
                <a16:creationId xmlns:a16="http://schemas.microsoft.com/office/drawing/2014/main" id="{2A62DD24-7FB7-456B-811E-6583748CDF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2243057"/>
            <a:ext cx="323397" cy="323397"/>
          </a:xfrm>
          <a:prstGeom prst="rect">
            <a:avLst/>
          </a:prstGeom>
        </p:spPr>
      </p:pic>
      <p:pic>
        <p:nvPicPr>
          <p:cNvPr id="21" name="Grafik 20">
            <a:extLst>
              <a:ext uri="{FF2B5EF4-FFF2-40B4-BE49-F238E27FC236}">
                <a16:creationId xmlns:a16="http://schemas.microsoft.com/office/drawing/2014/main" id="{085E805E-5560-4F98-A759-5F8B6940374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4063" y="2239098"/>
            <a:ext cx="323397" cy="323397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DD713A73-0180-4B5C-B99D-42A1115923D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2243057"/>
            <a:ext cx="323397" cy="323397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CB4BF698-E470-49E1-A70A-ECB23413EB7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7764" y="2243057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426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14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15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139413416"/>
      </p:ext>
    </p:extLst>
  </p:cSld>
  <p:clrMapOvr>
    <a:masterClrMapping/>
  </p:clrMapOvr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2000" y="2916000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14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29400" y="2916000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15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pic>
        <p:nvPicPr>
          <p:cNvPr id="23" name="12">
            <a:hlinkClick r:id="" action="ppaction://media"/>
            <a:extLst>
              <a:ext uri="{FF2B5EF4-FFF2-40B4-BE49-F238E27FC236}">
                <a16:creationId xmlns:a16="http://schemas.microsoft.com/office/drawing/2014/main" id="{8C7FF1D1-D234-44E3-8F23-FAEAE67974C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769600" y="2952000"/>
            <a:ext cx="540000" cy="540000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11D7088-BAAE-41B4-A5AE-23139B45CD3D}"/>
              </a:ext>
            </a:extLst>
          </p:cNvPr>
          <p:cNvGrpSpPr/>
          <p:nvPr/>
        </p:nvGrpSpPr>
        <p:grpSpPr>
          <a:xfrm>
            <a:off x="8341200" y="5472000"/>
            <a:ext cx="3240000" cy="644150"/>
            <a:chOff x="610352" y="5308968"/>
            <a:chExt cx="3240000" cy="64415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7A2C5B7E-E265-4065-8A6C-126EC21AF64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BB47CF87-DC23-424B-8268-09D6A88A18D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1D9F19BF-6056-46B6-B06F-C39BCA54A21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993CF31A-8241-48BA-9B71-8AABF70F5A7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E917760F-DF5A-4B64-BE6D-B2FA44439EA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DDEDAC0D-E1A4-4313-9FFE-D10B150BE16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2" name="Grafik 31">
              <a:extLst>
                <a:ext uri="{FF2B5EF4-FFF2-40B4-BE49-F238E27FC236}">
                  <a16:creationId xmlns:a16="http://schemas.microsoft.com/office/drawing/2014/main" id="{F05D9427-ED9F-428B-AE6E-F4E3ECC07F7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  <p:pic>
          <p:nvPicPr>
            <p:cNvPr id="33" name="Grafik 32">
              <a:extLst>
                <a:ext uri="{FF2B5EF4-FFF2-40B4-BE49-F238E27FC236}">
                  <a16:creationId xmlns:a16="http://schemas.microsoft.com/office/drawing/2014/main" id="{D99FFADE-4AA2-4D4D-82FF-407AB4EBD03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8378" y="5667389"/>
              <a:ext cx="241200" cy="2412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7F2FC5FA-149C-48AE-A4FA-EDCFFB8791D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667389"/>
              <a:ext cx="241200" cy="241200"/>
            </a:xfrm>
            <a:prstGeom prst="rect">
              <a:avLst/>
            </a:prstGeom>
          </p:spPr>
        </p:pic>
        <p:pic>
          <p:nvPicPr>
            <p:cNvPr id="37" name="Grafik 36">
              <a:extLst>
                <a:ext uri="{FF2B5EF4-FFF2-40B4-BE49-F238E27FC236}">
                  <a16:creationId xmlns:a16="http://schemas.microsoft.com/office/drawing/2014/main" id="{BE30887C-54F2-4EDA-B002-B3B3E49CD53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10548" y="5355900"/>
              <a:ext cx="241200" cy="241200"/>
            </a:xfrm>
            <a:prstGeom prst="rect">
              <a:avLst/>
            </a:prstGeom>
          </p:spPr>
        </p:pic>
        <p:pic>
          <p:nvPicPr>
            <p:cNvPr id="38" name="Grafik 37">
              <a:extLst>
                <a:ext uri="{FF2B5EF4-FFF2-40B4-BE49-F238E27FC236}">
                  <a16:creationId xmlns:a16="http://schemas.microsoft.com/office/drawing/2014/main" id="{D28E46CC-9621-4368-AA87-07D5538242B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346375"/>
              <a:ext cx="241200" cy="241200"/>
            </a:xfrm>
            <a:prstGeom prst="rect">
              <a:avLst/>
            </a:prstGeom>
          </p:spPr>
        </p:pic>
        <p:pic>
          <p:nvPicPr>
            <p:cNvPr id="39" name="Grafik 38">
              <a:extLst>
                <a:ext uri="{FF2B5EF4-FFF2-40B4-BE49-F238E27FC236}">
                  <a16:creationId xmlns:a16="http://schemas.microsoft.com/office/drawing/2014/main" id="{D5FB9139-6C0E-4FE0-9850-C62A1BF539E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19930" y="5352725"/>
              <a:ext cx="241200" cy="241200"/>
            </a:xfrm>
            <a:prstGeom prst="rect">
              <a:avLst/>
            </a:prstGeom>
          </p:spPr>
        </p:pic>
        <p:pic>
          <p:nvPicPr>
            <p:cNvPr id="40" name="Grafik 39">
              <a:extLst>
                <a:ext uri="{FF2B5EF4-FFF2-40B4-BE49-F238E27FC236}">
                  <a16:creationId xmlns:a16="http://schemas.microsoft.com/office/drawing/2014/main" id="{2B073B29-360F-435A-BC2C-07BF7C611A7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27076" y="5352725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88719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39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</p:timing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1B68FCC9-7419-491C-ADAB-F14DB189C9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2243057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1301" y="1818801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37FB1C56-809A-40D1-A571-A95F70E6E2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  <p:pic>
        <p:nvPicPr>
          <p:cNvPr id="18" name="Grafik 17">
            <a:extLst>
              <a:ext uri="{FF2B5EF4-FFF2-40B4-BE49-F238E27FC236}">
                <a16:creationId xmlns:a16="http://schemas.microsoft.com/office/drawing/2014/main" id="{2A62DD24-7FB7-456B-811E-6583748CDF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2240058"/>
            <a:ext cx="323397" cy="323397"/>
          </a:xfrm>
          <a:prstGeom prst="rect">
            <a:avLst/>
          </a:prstGeom>
        </p:spPr>
      </p:pic>
      <p:pic>
        <p:nvPicPr>
          <p:cNvPr id="21" name="Grafik 20">
            <a:extLst>
              <a:ext uri="{FF2B5EF4-FFF2-40B4-BE49-F238E27FC236}">
                <a16:creationId xmlns:a16="http://schemas.microsoft.com/office/drawing/2014/main" id="{085E805E-5560-4F98-A759-5F8B6940374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3" y="2232057"/>
            <a:ext cx="323397" cy="323397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DD713A73-0180-4B5C-B99D-42A1115923D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7053" y="2243057"/>
            <a:ext cx="323397" cy="323397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CB4BF698-E470-49E1-A70A-ECB23413EB7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7764" y="2243057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630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14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15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299635817"/>
      </p:ext>
    </p:extLst>
  </p:cSld>
  <p:clrMapOvr>
    <a:masterClrMapping/>
  </p:clrMapOvr>
</p:sld>
</file>

<file path=ppt/slides/slide1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2000" y="2916000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14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29400" y="2916000"/>
            <a:ext cx="2520000" cy="2145268"/>
          </a:xfrm>
          <a:prstGeom prst="roundRect">
            <a:avLst/>
          </a:prstGeom>
          <a:solidFill>
            <a:srgbClr val="6EAE46">
              <a:alpha val="25000"/>
            </a:srgbClr>
          </a:solidFill>
          <a:ln w="63500">
            <a:solidFill>
              <a:srgbClr val="6EAE4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15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pic>
        <p:nvPicPr>
          <p:cNvPr id="10" name="15">
            <a:hlinkClick r:id="" action="ppaction://media"/>
            <a:extLst>
              <a:ext uri="{FF2B5EF4-FFF2-40B4-BE49-F238E27FC236}">
                <a16:creationId xmlns:a16="http://schemas.microsoft.com/office/drawing/2014/main" id="{FBDC39AB-202E-4B28-9058-2F734ED7E33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938089" y="2994658"/>
            <a:ext cx="540000" cy="540000"/>
          </a:xfrm>
          <a:prstGeom prst="rect">
            <a:avLst/>
          </a:prstGeom>
        </p:spPr>
      </p:pic>
      <p:sp>
        <p:nvSpPr>
          <p:cNvPr id="45" name="Textfeld 44">
            <a:extLst>
              <a:ext uri="{FF2B5EF4-FFF2-40B4-BE49-F238E27FC236}">
                <a16:creationId xmlns:a16="http://schemas.microsoft.com/office/drawing/2014/main" id="{EC6C3E6D-6D65-42FE-9169-45BCC93DFC88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Super gemacht !</a:t>
            </a:r>
          </a:p>
        </p:txBody>
      </p:sp>
      <p:pic>
        <p:nvPicPr>
          <p:cNvPr id="46" name="Grafik 45">
            <a:extLst>
              <a:ext uri="{FF2B5EF4-FFF2-40B4-BE49-F238E27FC236}">
                <a16:creationId xmlns:a16="http://schemas.microsoft.com/office/drawing/2014/main" id="{EE46784E-37DA-4FA9-B138-44321AD294A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47" name="Gruppieren 46">
            <a:extLst>
              <a:ext uri="{FF2B5EF4-FFF2-40B4-BE49-F238E27FC236}">
                <a16:creationId xmlns:a16="http://schemas.microsoft.com/office/drawing/2014/main" id="{D6F72FE7-BC8B-FA43-AF9F-EDC15DD1E1C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48" name="Grafik 47">
              <a:extLst>
                <a:ext uri="{FF2B5EF4-FFF2-40B4-BE49-F238E27FC236}">
                  <a16:creationId xmlns:a16="http://schemas.microsoft.com/office/drawing/2014/main" id="{DB95B040-A566-5F42-B0A9-74A0C566B64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49" name="Grafik 48">
              <a:extLst>
                <a:ext uri="{FF2B5EF4-FFF2-40B4-BE49-F238E27FC236}">
                  <a16:creationId xmlns:a16="http://schemas.microsoft.com/office/drawing/2014/main" id="{7E576504-7543-3D46-AE53-0BB9C870AE75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50" name="Grafik 49">
            <a:extLst>
              <a:ext uri="{FF2B5EF4-FFF2-40B4-BE49-F238E27FC236}">
                <a16:creationId xmlns:a16="http://schemas.microsoft.com/office/drawing/2014/main" id="{1DD3DC29-27E6-1C4C-AEE5-945E6116B4E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51" name="Grafik 50">
            <a:extLst>
              <a:ext uri="{FF2B5EF4-FFF2-40B4-BE49-F238E27FC236}">
                <a16:creationId xmlns:a16="http://schemas.microsoft.com/office/drawing/2014/main" id="{DF5E2E92-1430-6147-8821-8352126D2ED8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52" name="Grafik 51">
            <a:extLst>
              <a:ext uri="{FF2B5EF4-FFF2-40B4-BE49-F238E27FC236}">
                <a16:creationId xmlns:a16="http://schemas.microsoft.com/office/drawing/2014/main" id="{BCA273D3-AE48-194E-9209-AD5668162C0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53" name="Grafik 52">
            <a:extLst>
              <a:ext uri="{FF2B5EF4-FFF2-40B4-BE49-F238E27FC236}">
                <a16:creationId xmlns:a16="http://schemas.microsoft.com/office/drawing/2014/main" id="{942408D6-CC51-2447-9923-5B09703EB3E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54" name="Grafik 53">
            <a:extLst>
              <a:ext uri="{FF2B5EF4-FFF2-40B4-BE49-F238E27FC236}">
                <a16:creationId xmlns:a16="http://schemas.microsoft.com/office/drawing/2014/main" id="{DA9BE8F5-0419-BC4D-8E88-8DDCC3B00913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55" name="Grafik 54">
            <a:extLst>
              <a:ext uri="{FF2B5EF4-FFF2-40B4-BE49-F238E27FC236}">
                <a16:creationId xmlns:a16="http://schemas.microsoft.com/office/drawing/2014/main" id="{F0EEA5EA-7415-1E49-B4AE-6E70B94D26CB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56" name="Grafik 55">
            <a:extLst>
              <a:ext uri="{FF2B5EF4-FFF2-40B4-BE49-F238E27FC236}">
                <a16:creationId xmlns:a16="http://schemas.microsoft.com/office/drawing/2014/main" id="{4B88B064-5691-FB4F-B14F-38B3BA849DED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2243057"/>
            <a:ext cx="323397" cy="323397"/>
          </a:xfrm>
          <a:prstGeom prst="rect">
            <a:avLst/>
          </a:prstGeom>
        </p:spPr>
      </p:pic>
      <p:pic>
        <p:nvPicPr>
          <p:cNvPr id="57" name="Grafik 56">
            <a:extLst>
              <a:ext uri="{FF2B5EF4-FFF2-40B4-BE49-F238E27FC236}">
                <a16:creationId xmlns:a16="http://schemas.microsoft.com/office/drawing/2014/main" id="{64283612-9E86-7D4D-A853-53EE2A6A0E3C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1301" y="1818801"/>
            <a:ext cx="323397" cy="323397"/>
          </a:xfrm>
          <a:prstGeom prst="rect">
            <a:avLst/>
          </a:prstGeom>
        </p:spPr>
      </p:pic>
      <p:pic>
        <p:nvPicPr>
          <p:cNvPr id="58" name="Grafik 57">
            <a:extLst>
              <a:ext uri="{FF2B5EF4-FFF2-40B4-BE49-F238E27FC236}">
                <a16:creationId xmlns:a16="http://schemas.microsoft.com/office/drawing/2014/main" id="{239017B2-2B0D-EE4F-A7A1-F2AB1D0A688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59" name="Grafik 58">
            <a:extLst>
              <a:ext uri="{FF2B5EF4-FFF2-40B4-BE49-F238E27FC236}">
                <a16:creationId xmlns:a16="http://schemas.microsoft.com/office/drawing/2014/main" id="{AB3D842C-96A5-9346-BE7E-C08FF093DE5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  <p:pic>
        <p:nvPicPr>
          <p:cNvPr id="60" name="Grafik 59">
            <a:extLst>
              <a:ext uri="{FF2B5EF4-FFF2-40B4-BE49-F238E27FC236}">
                <a16:creationId xmlns:a16="http://schemas.microsoft.com/office/drawing/2014/main" id="{0CEA2740-59B6-7840-B015-F84B9347695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2240058"/>
            <a:ext cx="323397" cy="323397"/>
          </a:xfrm>
          <a:prstGeom prst="rect">
            <a:avLst/>
          </a:prstGeom>
        </p:spPr>
      </p:pic>
      <p:pic>
        <p:nvPicPr>
          <p:cNvPr id="61" name="Grafik 60">
            <a:extLst>
              <a:ext uri="{FF2B5EF4-FFF2-40B4-BE49-F238E27FC236}">
                <a16:creationId xmlns:a16="http://schemas.microsoft.com/office/drawing/2014/main" id="{37C3DCE2-A0E8-7E4A-90A5-2E65091C4F8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3" y="2232057"/>
            <a:ext cx="323397" cy="323397"/>
          </a:xfrm>
          <a:prstGeom prst="rect">
            <a:avLst/>
          </a:prstGeom>
        </p:spPr>
      </p:pic>
      <p:pic>
        <p:nvPicPr>
          <p:cNvPr id="62" name="Grafik 61">
            <a:extLst>
              <a:ext uri="{FF2B5EF4-FFF2-40B4-BE49-F238E27FC236}">
                <a16:creationId xmlns:a16="http://schemas.microsoft.com/office/drawing/2014/main" id="{49F557CC-133D-4B43-B359-DCCC5AD3655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7053" y="2243057"/>
            <a:ext cx="323397" cy="323397"/>
          </a:xfrm>
          <a:prstGeom prst="rect">
            <a:avLst/>
          </a:prstGeom>
        </p:spPr>
      </p:pic>
      <p:pic>
        <p:nvPicPr>
          <p:cNvPr id="63" name="Grafik 62">
            <a:extLst>
              <a:ext uri="{FF2B5EF4-FFF2-40B4-BE49-F238E27FC236}">
                <a16:creationId xmlns:a16="http://schemas.microsoft.com/office/drawing/2014/main" id="{8D18CF89-26FF-F747-AB8D-D64341239F8A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7764" y="2243057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379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3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1B68FCC9-7419-491C-ADAB-F14DB189C9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7761" y="2243779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7773" y="1818801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37FB1C56-809A-40D1-A571-A95F70E6E2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9078" y="1828100"/>
            <a:ext cx="323397" cy="323397"/>
          </a:xfrm>
          <a:prstGeom prst="rect">
            <a:avLst/>
          </a:prstGeom>
        </p:spPr>
      </p:pic>
      <p:pic>
        <p:nvPicPr>
          <p:cNvPr id="18" name="Grafik 17">
            <a:extLst>
              <a:ext uri="{FF2B5EF4-FFF2-40B4-BE49-F238E27FC236}">
                <a16:creationId xmlns:a16="http://schemas.microsoft.com/office/drawing/2014/main" id="{2A62DD24-7FB7-456B-811E-6583748CDF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2243055"/>
            <a:ext cx="323397" cy="323397"/>
          </a:xfrm>
          <a:prstGeom prst="rect">
            <a:avLst/>
          </a:prstGeom>
        </p:spPr>
      </p:pic>
      <p:pic>
        <p:nvPicPr>
          <p:cNvPr id="21" name="Grafik 20">
            <a:extLst>
              <a:ext uri="{FF2B5EF4-FFF2-40B4-BE49-F238E27FC236}">
                <a16:creationId xmlns:a16="http://schemas.microsoft.com/office/drawing/2014/main" id="{085E805E-5560-4F98-A759-5F8B6940374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8424" y="2230639"/>
            <a:ext cx="323397" cy="323397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DD713A73-0180-4B5C-B99D-42A1115923D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7053" y="2243779"/>
            <a:ext cx="323397" cy="323397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CB4BF698-E470-49E1-A70A-ECB23413EB7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7764" y="2243057"/>
            <a:ext cx="323397" cy="323397"/>
          </a:xfrm>
          <a:prstGeom prst="rect">
            <a:avLst/>
          </a:prstGeom>
        </p:spPr>
      </p:pic>
      <p:pic>
        <p:nvPicPr>
          <p:cNvPr id="26" name="Grafik 25">
            <a:extLst>
              <a:ext uri="{FF2B5EF4-FFF2-40B4-BE49-F238E27FC236}">
                <a16:creationId xmlns:a16="http://schemas.microsoft.com/office/drawing/2014/main" id="{C8508EA6-BB46-4690-92B7-E153BF8A9F9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0" y="2243779"/>
            <a:ext cx="323397" cy="323397"/>
          </a:xfrm>
          <a:prstGeom prst="rect">
            <a:avLst/>
          </a:prstGeom>
        </p:spPr>
      </p:pic>
      <p:pic>
        <p:nvPicPr>
          <p:cNvPr id="27" name="Grafik 26">
            <a:extLst>
              <a:ext uri="{FF2B5EF4-FFF2-40B4-BE49-F238E27FC236}">
                <a16:creationId xmlns:a16="http://schemas.microsoft.com/office/drawing/2014/main" id="{D029F998-8CBD-4A3A-A4C2-ECB5DDA3C55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460" y="2243779"/>
            <a:ext cx="323397" cy="323397"/>
          </a:xfrm>
          <a:prstGeom prst="rect">
            <a:avLst/>
          </a:prstGeom>
        </p:spPr>
      </p:pic>
      <p:pic>
        <p:nvPicPr>
          <p:cNvPr id="28" name="Grafik 27">
            <a:extLst>
              <a:ext uri="{FF2B5EF4-FFF2-40B4-BE49-F238E27FC236}">
                <a16:creationId xmlns:a16="http://schemas.microsoft.com/office/drawing/2014/main" id="{174357B1-3B3E-4DE2-8645-5D442DC7352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7891" y="2243056"/>
            <a:ext cx="323397" cy="323397"/>
          </a:xfrm>
          <a:prstGeom prst="rect">
            <a:avLst/>
          </a:prstGeom>
        </p:spPr>
      </p:pic>
      <p:pic>
        <p:nvPicPr>
          <p:cNvPr id="29" name="Grafik 28">
            <a:extLst>
              <a:ext uri="{FF2B5EF4-FFF2-40B4-BE49-F238E27FC236}">
                <a16:creationId xmlns:a16="http://schemas.microsoft.com/office/drawing/2014/main" id="{ED79790C-F351-4F37-8C83-EC0C768FD94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21402" y="2243779"/>
            <a:ext cx="323397" cy="323397"/>
          </a:xfrm>
          <a:prstGeom prst="rect">
            <a:avLst/>
          </a:prstGeom>
        </p:spPr>
      </p:pic>
      <p:pic>
        <p:nvPicPr>
          <p:cNvPr id="30" name="Grafik 29">
            <a:extLst>
              <a:ext uri="{FF2B5EF4-FFF2-40B4-BE49-F238E27FC236}">
                <a16:creationId xmlns:a16="http://schemas.microsoft.com/office/drawing/2014/main" id="{20F95A80-F140-404D-ABC3-81A8409CFB5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34913" y="2243779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869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10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20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957438497"/>
      </p:ext>
    </p:extLst>
  </p:cSld>
  <p:clrMapOvr>
    <a:masterClrMapping/>
  </p:clrMapOvr>
</p:sld>
</file>

<file path=ppt/slides/slide1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2000" y="2916000"/>
            <a:ext cx="2520000" cy="2145268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10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29400" y="2916000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20</a:t>
            </a:r>
          </a:p>
        </p:txBody>
      </p:sp>
      <p:pic>
        <p:nvPicPr>
          <p:cNvPr id="21" name="10">
            <a:hlinkClick r:id="" action="ppaction://media"/>
            <a:extLst>
              <a:ext uri="{FF2B5EF4-FFF2-40B4-BE49-F238E27FC236}">
                <a16:creationId xmlns:a16="http://schemas.microsoft.com/office/drawing/2014/main" id="{55C29651-E0CD-48A0-AC49-D131379ABA0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44000" y="2952000"/>
            <a:ext cx="464529" cy="540000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6329CFF2-5AF9-46BA-8421-0925724A6861}"/>
              </a:ext>
            </a:extLst>
          </p:cNvPr>
          <p:cNvGrpSpPr/>
          <p:nvPr/>
        </p:nvGrpSpPr>
        <p:grpSpPr>
          <a:xfrm>
            <a:off x="612000" y="5472000"/>
            <a:ext cx="3240000" cy="644150"/>
            <a:chOff x="610352" y="5308968"/>
            <a:chExt cx="3240000" cy="64415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46F5C033-D2B9-49CF-B159-0CDC8F5B047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CF9EF971-A288-4F90-A306-EDA7D34867D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64825A3B-AAF8-43E0-82A6-6FDEB97E480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2229BCFE-6FFA-4D12-8BBD-5C432CFF0BA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64AF92F-912B-41CE-ACDE-58E1623EAA1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D7DBAA94-DB79-487C-B22B-CEE551CA476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2" name="Grafik 31">
              <a:extLst>
                <a:ext uri="{FF2B5EF4-FFF2-40B4-BE49-F238E27FC236}">
                  <a16:creationId xmlns:a16="http://schemas.microsoft.com/office/drawing/2014/main" id="{EBE92EE6-B630-4EA4-AD2A-FDC61E7E46E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  <p:pic>
          <p:nvPicPr>
            <p:cNvPr id="36" name="Grafik 35">
              <a:extLst>
                <a:ext uri="{FF2B5EF4-FFF2-40B4-BE49-F238E27FC236}">
                  <a16:creationId xmlns:a16="http://schemas.microsoft.com/office/drawing/2014/main" id="{3BDE56BD-14ED-48A9-9577-65560A502C0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10548" y="5355900"/>
              <a:ext cx="241200" cy="241200"/>
            </a:xfrm>
            <a:prstGeom prst="rect">
              <a:avLst/>
            </a:prstGeom>
          </p:spPr>
        </p:pic>
        <p:pic>
          <p:nvPicPr>
            <p:cNvPr id="37" name="Grafik 36">
              <a:extLst>
                <a:ext uri="{FF2B5EF4-FFF2-40B4-BE49-F238E27FC236}">
                  <a16:creationId xmlns:a16="http://schemas.microsoft.com/office/drawing/2014/main" id="{505158B6-EBAF-43BF-B00B-C21CC3A4433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346375"/>
              <a:ext cx="241200" cy="241200"/>
            </a:xfrm>
            <a:prstGeom prst="rect">
              <a:avLst/>
            </a:prstGeom>
          </p:spPr>
        </p:pic>
        <p:pic>
          <p:nvPicPr>
            <p:cNvPr id="38" name="Grafik 37">
              <a:extLst>
                <a:ext uri="{FF2B5EF4-FFF2-40B4-BE49-F238E27FC236}">
                  <a16:creationId xmlns:a16="http://schemas.microsoft.com/office/drawing/2014/main" id="{E6E86581-048F-48E9-AE2F-7594CDEBA52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19930" y="5352725"/>
              <a:ext cx="241200" cy="241200"/>
            </a:xfrm>
            <a:prstGeom prst="rect">
              <a:avLst/>
            </a:prstGeom>
          </p:spPr>
        </p:pic>
        <p:pic>
          <p:nvPicPr>
            <p:cNvPr id="39" name="Grafik 38">
              <a:extLst>
                <a:ext uri="{FF2B5EF4-FFF2-40B4-BE49-F238E27FC236}">
                  <a16:creationId xmlns:a16="http://schemas.microsoft.com/office/drawing/2014/main" id="{111D4F13-DDB9-4B3A-8808-CC959BD1114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27076" y="5352725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99442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69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</p:timing>
</p:sld>
</file>

<file path=ppt/slides/slide1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1B68FCC9-7419-491C-ADAB-F14DB189C9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2243055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1301" y="1811593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37FB1C56-809A-40D1-A571-A95F70E6E2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30571" y="1825745"/>
            <a:ext cx="323397" cy="323397"/>
          </a:xfrm>
          <a:prstGeom prst="rect">
            <a:avLst/>
          </a:prstGeom>
        </p:spPr>
      </p:pic>
      <p:pic>
        <p:nvPicPr>
          <p:cNvPr id="18" name="Grafik 17">
            <a:extLst>
              <a:ext uri="{FF2B5EF4-FFF2-40B4-BE49-F238E27FC236}">
                <a16:creationId xmlns:a16="http://schemas.microsoft.com/office/drawing/2014/main" id="{2A62DD24-7FB7-456B-811E-6583748CDF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9735" y="2243779"/>
            <a:ext cx="323397" cy="323397"/>
          </a:xfrm>
          <a:prstGeom prst="rect">
            <a:avLst/>
          </a:prstGeom>
        </p:spPr>
      </p:pic>
      <p:pic>
        <p:nvPicPr>
          <p:cNvPr id="21" name="Grafik 20">
            <a:extLst>
              <a:ext uri="{FF2B5EF4-FFF2-40B4-BE49-F238E27FC236}">
                <a16:creationId xmlns:a16="http://schemas.microsoft.com/office/drawing/2014/main" id="{085E805E-5560-4F98-A759-5F8B6940374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4799" y="2233758"/>
            <a:ext cx="323397" cy="323397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DD713A73-0180-4B5C-B99D-42A1115923D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9834" y="2243779"/>
            <a:ext cx="323397" cy="323397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CB4BF698-E470-49E1-A70A-ECB23413EB7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7764" y="2243057"/>
            <a:ext cx="323397" cy="323397"/>
          </a:xfrm>
          <a:prstGeom prst="rect">
            <a:avLst/>
          </a:prstGeom>
        </p:spPr>
      </p:pic>
      <p:pic>
        <p:nvPicPr>
          <p:cNvPr id="26" name="Grafik 25">
            <a:extLst>
              <a:ext uri="{FF2B5EF4-FFF2-40B4-BE49-F238E27FC236}">
                <a16:creationId xmlns:a16="http://schemas.microsoft.com/office/drawing/2014/main" id="{C8508EA6-BB46-4690-92B7-E153BF8A9F9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0" y="2243779"/>
            <a:ext cx="323397" cy="323397"/>
          </a:xfrm>
          <a:prstGeom prst="rect">
            <a:avLst/>
          </a:prstGeom>
        </p:spPr>
      </p:pic>
      <p:pic>
        <p:nvPicPr>
          <p:cNvPr id="27" name="Grafik 26">
            <a:extLst>
              <a:ext uri="{FF2B5EF4-FFF2-40B4-BE49-F238E27FC236}">
                <a16:creationId xmlns:a16="http://schemas.microsoft.com/office/drawing/2014/main" id="{D029F998-8CBD-4A3A-A4C2-ECB5DDA3C55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460" y="2243779"/>
            <a:ext cx="323397" cy="323397"/>
          </a:xfrm>
          <a:prstGeom prst="rect">
            <a:avLst/>
          </a:prstGeom>
        </p:spPr>
      </p:pic>
      <p:pic>
        <p:nvPicPr>
          <p:cNvPr id="28" name="Grafik 27">
            <a:extLst>
              <a:ext uri="{FF2B5EF4-FFF2-40B4-BE49-F238E27FC236}">
                <a16:creationId xmlns:a16="http://schemas.microsoft.com/office/drawing/2014/main" id="{174357B1-3B3E-4DE2-8645-5D442DC7352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7891" y="2243056"/>
            <a:ext cx="323397" cy="323397"/>
          </a:xfrm>
          <a:prstGeom prst="rect">
            <a:avLst/>
          </a:prstGeom>
        </p:spPr>
      </p:pic>
      <p:pic>
        <p:nvPicPr>
          <p:cNvPr id="29" name="Grafik 28">
            <a:extLst>
              <a:ext uri="{FF2B5EF4-FFF2-40B4-BE49-F238E27FC236}">
                <a16:creationId xmlns:a16="http://schemas.microsoft.com/office/drawing/2014/main" id="{ED79790C-F351-4F37-8C83-EC0C768FD94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24480" y="2243779"/>
            <a:ext cx="323397" cy="323397"/>
          </a:xfrm>
          <a:prstGeom prst="rect">
            <a:avLst/>
          </a:prstGeom>
        </p:spPr>
      </p:pic>
      <p:pic>
        <p:nvPicPr>
          <p:cNvPr id="30" name="Grafik 29">
            <a:extLst>
              <a:ext uri="{FF2B5EF4-FFF2-40B4-BE49-F238E27FC236}">
                <a16:creationId xmlns:a16="http://schemas.microsoft.com/office/drawing/2014/main" id="{20F95A80-F140-404D-ABC3-81A8409CFB5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6081" y="2243779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918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10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20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453796180"/>
      </p:ext>
    </p:extLst>
  </p:cSld>
  <p:clrMapOvr>
    <a:masterClrMapping/>
  </p:clrMapOvr>
</p:sld>
</file>

<file path=ppt/slides/slide1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2000" y="2916000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>
                <a:latin typeface="Comic Sans MS" panose="030F0902030302020204" pitchFamily="66" charset="0"/>
              </a:rPr>
              <a:t>10</a:t>
            </a:r>
            <a:endParaRPr lang="de-DE" sz="12000" dirty="0">
              <a:latin typeface="Comic Sans MS" panose="030F0902030302020204" pitchFamily="66" charset="0"/>
            </a:endParaRP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29400" y="2916000"/>
            <a:ext cx="2520000" cy="2145268"/>
          </a:xfrm>
          <a:prstGeom prst="roundRect">
            <a:avLst>
              <a:gd name="adj" fmla="val 16667"/>
            </a:avLst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20</a:t>
            </a:r>
          </a:p>
        </p:txBody>
      </p:sp>
      <p:pic>
        <p:nvPicPr>
          <p:cNvPr id="21" name="12">
            <a:hlinkClick r:id="" action="ppaction://media"/>
            <a:extLst>
              <a:ext uri="{FF2B5EF4-FFF2-40B4-BE49-F238E27FC236}">
                <a16:creationId xmlns:a16="http://schemas.microsoft.com/office/drawing/2014/main" id="{2A85B4C1-EE10-49E3-9A7E-62FB9E3D483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910400" y="2952000"/>
            <a:ext cx="540000" cy="540000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ABB76F45-1995-4D82-A893-A72F335997AE}"/>
              </a:ext>
            </a:extLst>
          </p:cNvPr>
          <p:cNvGrpSpPr/>
          <p:nvPr/>
        </p:nvGrpSpPr>
        <p:grpSpPr>
          <a:xfrm>
            <a:off x="4471200" y="5472000"/>
            <a:ext cx="3240000" cy="644150"/>
            <a:chOff x="610352" y="5308968"/>
            <a:chExt cx="3240000" cy="64415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AF8E2CAC-3B01-42AD-A7F8-EE96B4E559F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8384850-E614-45B0-AC6D-C7596E6675B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9920345-3CAC-4908-8D3E-10E3B6B3434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866FB900-C105-4B36-91F0-CDAF48B796F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F8D5FE59-3A25-437B-BD1F-BBAD137B40A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D12F6C6-65C8-4398-A3AB-D759607E368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2" name="Grafik 31">
              <a:extLst>
                <a:ext uri="{FF2B5EF4-FFF2-40B4-BE49-F238E27FC236}">
                  <a16:creationId xmlns:a16="http://schemas.microsoft.com/office/drawing/2014/main" id="{4EB0F7F3-4603-420A-A1A5-343787051DB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  <p:pic>
          <p:nvPicPr>
            <p:cNvPr id="33" name="Grafik 32">
              <a:extLst>
                <a:ext uri="{FF2B5EF4-FFF2-40B4-BE49-F238E27FC236}">
                  <a16:creationId xmlns:a16="http://schemas.microsoft.com/office/drawing/2014/main" id="{FEF81A12-E1E4-4C9F-BAAE-600D35C7CE5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8378" y="5667389"/>
              <a:ext cx="241200" cy="2412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E7939C57-3990-455B-8343-707DA88C509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667389"/>
              <a:ext cx="241200" cy="241200"/>
            </a:xfrm>
            <a:prstGeom prst="rect">
              <a:avLst/>
            </a:prstGeom>
          </p:spPr>
        </p:pic>
        <p:pic>
          <p:nvPicPr>
            <p:cNvPr id="35" name="Grafik 34">
              <a:extLst>
                <a:ext uri="{FF2B5EF4-FFF2-40B4-BE49-F238E27FC236}">
                  <a16:creationId xmlns:a16="http://schemas.microsoft.com/office/drawing/2014/main" id="{E6D68D0F-9FCD-48B6-9230-CF4E19975C4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10548" y="5355900"/>
              <a:ext cx="241200" cy="241200"/>
            </a:xfrm>
            <a:prstGeom prst="rect">
              <a:avLst/>
            </a:prstGeom>
          </p:spPr>
        </p:pic>
        <p:pic>
          <p:nvPicPr>
            <p:cNvPr id="36" name="Grafik 35">
              <a:extLst>
                <a:ext uri="{FF2B5EF4-FFF2-40B4-BE49-F238E27FC236}">
                  <a16:creationId xmlns:a16="http://schemas.microsoft.com/office/drawing/2014/main" id="{DCCCED6D-157E-4306-ACB1-96D224F0038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346375"/>
              <a:ext cx="241200" cy="241200"/>
            </a:xfrm>
            <a:prstGeom prst="rect">
              <a:avLst/>
            </a:prstGeom>
          </p:spPr>
        </p:pic>
        <p:pic>
          <p:nvPicPr>
            <p:cNvPr id="37" name="Grafik 36">
              <a:extLst>
                <a:ext uri="{FF2B5EF4-FFF2-40B4-BE49-F238E27FC236}">
                  <a16:creationId xmlns:a16="http://schemas.microsoft.com/office/drawing/2014/main" id="{343F6D1A-EE1F-43A4-B6D3-2D36EE88210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19930" y="5352725"/>
              <a:ext cx="241200" cy="241200"/>
            </a:xfrm>
            <a:prstGeom prst="rect">
              <a:avLst/>
            </a:prstGeom>
          </p:spPr>
        </p:pic>
        <p:pic>
          <p:nvPicPr>
            <p:cNvPr id="38" name="Grafik 37">
              <a:extLst>
                <a:ext uri="{FF2B5EF4-FFF2-40B4-BE49-F238E27FC236}">
                  <a16:creationId xmlns:a16="http://schemas.microsoft.com/office/drawing/2014/main" id="{262FC79E-F37E-40F0-86CB-263B4517F2A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27076" y="5352725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9033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39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</p:timing>
</p:sld>
</file>

<file path=ppt/slides/slide1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1B68FCC9-7419-491C-ADAB-F14DB189C9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2238711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1301" y="1815329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37FB1C56-809A-40D1-A571-A95F70E6E2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  <p:pic>
        <p:nvPicPr>
          <p:cNvPr id="18" name="Grafik 17">
            <a:extLst>
              <a:ext uri="{FF2B5EF4-FFF2-40B4-BE49-F238E27FC236}">
                <a16:creationId xmlns:a16="http://schemas.microsoft.com/office/drawing/2014/main" id="{2A62DD24-7FB7-456B-811E-6583748CDF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8877" y="2238712"/>
            <a:ext cx="323397" cy="323397"/>
          </a:xfrm>
          <a:prstGeom prst="rect">
            <a:avLst/>
          </a:prstGeom>
        </p:spPr>
      </p:pic>
      <p:pic>
        <p:nvPicPr>
          <p:cNvPr id="21" name="Grafik 20">
            <a:extLst>
              <a:ext uri="{FF2B5EF4-FFF2-40B4-BE49-F238E27FC236}">
                <a16:creationId xmlns:a16="http://schemas.microsoft.com/office/drawing/2014/main" id="{085E805E-5560-4F98-A759-5F8B6940374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2766" y="2238712"/>
            <a:ext cx="323397" cy="323397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DD713A73-0180-4B5C-B99D-42A1115923D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7053" y="2238712"/>
            <a:ext cx="323397" cy="323397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CB4BF698-E470-49E1-A70A-ECB23413EB7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7764" y="2243057"/>
            <a:ext cx="323397" cy="323397"/>
          </a:xfrm>
          <a:prstGeom prst="rect">
            <a:avLst/>
          </a:prstGeom>
        </p:spPr>
      </p:pic>
      <p:pic>
        <p:nvPicPr>
          <p:cNvPr id="26" name="Grafik 25">
            <a:extLst>
              <a:ext uri="{FF2B5EF4-FFF2-40B4-BE49-F238E27FC236}">
                <a16:creationId xmlns:a16="http://schemas.microsoft.com/office/drawing/2014/main" id="{C8508EA6-BB46-4690-92B7-E153BF8A9F9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0" y="2243779"/>
            <a:ext cx="323397" cy="323397"/>
          </a:xfrm>
          <a:prstGeom prst="rect">
            <a:avLst/>
          </a:prstGeom>
        </p:spPr>
      </p:pic>
      <p:pic>
        <p:nvPicPr>
          <p:cNvPr id="27" name="Grafik 26">
            <a:extLst>
              <a:ext uri="{FF2B5EF4-FFF2-40B4-BE49-F238E27FC236}">
                <a16:creationId xmlns:a16="http://schemas.microsoft.com/office/drawing/2014/main" id="{D029F998-8CBD-4A3A-A4C2-ECB5DDA3C55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460" y="2243779"/>
            <a:ext cx="323397" cy="323397"/>
          </a:xfrm>
          <a:prstGeom prst="rect">
            <a:avLst/>
          </a:prstGeom>
        </p:spPr>
      </p:pic>
      <p:pic>
        <p:nvPicPr>
          <p:cNvPr id="28" name="Grafik 27">
            <a:extLst>
              <a:ext uri="{FF2B5EF4-FFF2-40B4-BE49-F238E27FC236}">
                <a16:creationId xmlns:a16="http://schemas.microsoft.com/office/drawing/2014/main" id="{174357B1-3B3E-4DE2-8645-5D442DC7352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7891" y="2243056"/>
            <a:ext cx="323397" cy="323397"/>
          </a:xfrm>
          <a:prstGeom prst="rect">
            <a:avLst/>
          </a:prstGeom>
        </p:spPr>
      </p:pic>
      <p:pic>
        <p:nvPicPr>
          <p:cNvPr id="29" name="Grafik 28">
            <a:extLst>
              <a:ext uri="{FF2B5EF4-FFF2-40B4-BE49-F238E27FC236}">
                <a16:creationId xmlns:a16="http://schemas.microsoft.com/office/drawing/2014/main" id="{ED79790C-F351-4F37-8C83-EC0C768FD94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1" y="2233758"/>
            <a:ext cx="323397" cy="323397"/>
          </a:xfrm>
          <a:prstGeom prst="rect">
            <a:avLst/>
          </a:prstGeom>
        </p:spPr>
      </p:pic>
      <p:pic>
        <p:nvPicPr>
          <p:cNvPr id="30" name="Grafik 29">
            <a:extLst>
              <a:ext uri="{FF2B5EF4-FFF2-40B4-BE49-F238E27FC236}">
                <a16:creationId xmlns:a16="http://schemas.microsoft.com/office/drawing/2014/main" id="{20F95A80-F140-404D-ABC3-81A8409CFB5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7911" y="2231804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881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10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20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431113278"/>
      </p:ext>
    </p:extLst>
  </p:cSld>
  <p:clrMapOvr>
    <a:masterClrMapping/>
  </p:clrMapOvr>
</p:sld>
</file>

<file path=ppt/slides/slide1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2000" y="2916000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10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29400" y="2916000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solidFill>
            <a:srgbClr val="6EAE46">
              <a:alpha val="25000"/>
            </a:srgbClr>
          </a:solidFill>
          <a:ln w="63500">
            <a:solidFill>
              <a:srgbClr val="6EAE4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20</a:t>
            </a:r>
          </a:p>
        </p:txBody>
      </p:sp>
      <p:pic>
        <p:nvPicPr>
          <p:cNvPr id="10" name="20">
            <a:hlinkClick r:id="" action="ppaction://media"/>
            <a:extLst>
              <a:ext uri="{FF2B5EF4-FFF2-40B4-BE49-F238E27FC236}">
                <a16:creationId xmlns:a16="http://schemas.microsoft.com/office/drawing/2014/main" id="{1093BC77-EEB4-4998-9D5F-559C3D7D2D3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783997" y="2916000"/>
            <a:ext cx="540000" cy="540000"/>
          </a:xfrm>
          <a:prstGeom prst="rect">
            <a:avLst/>
          </a:prstGeom>
        </p:spPr>
      </p:pic>
      <p:sp>
        <p:nvSpPr>
          <p:cNvPr id="30" name="Textfeld 29">
            <a:extLst>
              <a:ext uri="{FF2B5EF4-FFF2-40B4-BE49-F238E27FC236}">
                <a16:creationId xmlns:a16="http://schemas.microsoft.com/office/drawing/2014/main" id="{052891EA-E563-425E-9020-94D6E8FDBC9C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Super gemacht !</a:t>
            </a:r>
          </a:p>
        </p:txBody>
      </p:sp>
      <p:pic>
        <p:nvPicPr>
          <p:cNvPr id="31" name="Grafik 30">
            <a:extLst>
              <a:ext uri="{FF2B5EF4-FFF2-40B4-BE49-F238E27FC236}">
                <a16:creationId xmlns:a16="http://schemas.microsoft.com/office/drawing/2014/main" id="{4D343702-A00F-466F-BFAF-0655F5A87BA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32" name="Gruppieren 31">
            <a:extLst>
              <a:ext uri="{FF2B5EF4-FFF2-40B4-BE49-F238E27FC236}">
                <a16:creationId xmlns:a16="http://schemas.microsoft.com/office/drawing/2014/main" id="{2462E0AA-4E86-964A-9443-4338974647A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55" name="Grafik 54">
              <a:extLst>
                <a:ext uri="{FF2B5EF4-FFF2-40B4-BE49-F238E27FC236}">
                  <a16:creationId xmlns:a16="http://schemas.microsoft.com/office/drawing/2014/main" id="{FDDAD63E-4596-2B46-825B-A4D2A323ABC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56" name="Grafik 55">
              <a:extLst>
                <a:ext uri="{FF2B5EF4-FFF2-40B4-BE49-F238E27FC236}">
                  <a16:creationId xmlns:a16="http://schemas.microsoft.com/office/drawing/2014/main" id="{06C291C4-8CC0-A243-902F-4FB281A86701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57" name="Grafik 56">
            <a:extLst>
              <a:ext uri="{FF2B5EF4-FFF2-40B4-BE49-F238E27FC236}">
                <a16:creationId xmlns:a16="http://schemas.microsoft.com/office/drawing/2014/main" id="{795519E1-6084-884B-BE70-E472ED71D3E3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58" name="Grafik 57">
            <a:extLst>
              <a:ext uri="{FF2B5EF4-FFF2-40B4-BE49-F238E27FC236}">
                <a16:creationId xmlns:a16="http://schemas.microsoft.com/office/drawing/2014/main" id="{EEE7D0AF-2064-A145-B3BC-38F7C0B5957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59" name="Grafik 58">
            <a:extLst>
              <a:ext uri="{FF2B5EF4-FFF2-40B4-BE49-F238E27FC236}">
                <a16:creationId xmlns:a16="http://schemas.microsoft.com/office/drawing/2014/main" id="{F6C4CCBC-490B-F14B-99B2-58D18C0F49F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60" name="Grafik 59">
            <a:extLst>
              <a:ext uri="{FF2B5EF4-FFF2-40B4-BE49-F238E27FC236}">
                <a16:creationId xmlns:a16="http://schemas.microsoft.com/office/drawing/2014/main" id="{37F94042-D088-CB49-BE5C-2BC902260A7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61" name="Grafik 60">
            <a:extLst>
              <a:ext uri="{FF2B5EF4-FFF2-40B4-BE49-F238E27FC236}">
                <a16:creationId xmlns:a16="http://schemas.microsoft.com/office/drawing/2014/main" id="{5ECDD377-5FA1-F741-A4C9-84D0D0B1ABB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62" name="Grafik 61">
            <a:extLst>
              <a:ext uri="{FF2B5EF4-FFF2-40B4-BE49-F238E27FC236}">
                <a16:creationId xmlns:a16="http://schemas.microsoft.com/office/drawing/2014/main" id="{81594107-3B62-5C40-85DF-8A974B2844C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63" name="Grafik 62">
            <a:extLst>
              <a:ext uri="{FF2B5EF4-FFF2-40B4-BE49-F238E27FC236}">
                <a16:creationId xmlns:a16="http://schemas.microsoft.com/office/drawing/2014/main" id="{90BB0D18-CD81-D143-BCD6-8B167A50B2A3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2238711"/>
            <a:ext cx="323397" cy="323397"/>
          </a:xfrm>
          <a:prstGeom prst="rect">
            <a:avLst/>
          </a:prstGeom>
        </p:spPr>
      </p:pic>
      <p:pic>
        <p:nvPicPr>
          <p:cNvPr id="64" name="Grafik 63">
            <a:extLst>
              <a:ext uri="{FF2B5EF4-FFF2-40B4-BE49-F238E27FC236}">
                <a16:creationId xmlns:a16="http://schemas.microsoft.com/office/drawing/2014/main" id="{316AF776-593D-BB44-966C-E7F4DDB9203E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1301" y="1815329"/>
            <a:ext cx="323397" cy="323397"/>
          </a:xfrm>
          <a:prstGeom prst="rect">
            <a:avLst/>
          </a:prstGeom>
        </p:spPr>
      </p:pic>
      <p:pic>
        <p:nvPicPr>
          <p:cNvPr id="65" name="Grafik 64">
            <a:extLst>
              <a:ext uri="{FF2B5EF4-FFF2-40B4-BE49-F238E27FC236}">
                <a16:creationId xmlns:a16="http://schemas.microsoft.com/office/drawing/2014/main" id="{A7B0D6A4-72DA-F14E-A5A3-2FCBE70831E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66" name="Grafik 65">
            <a:extLst>
              <a:ext uri="{FF2B5EF4-FFF2-40B4-BE49-F238E27FC236}">
                <a16:creationId xmlns:a16="http://schemas.microsoft.com/office/drawing/2014/main" id="{6FEAE978-0387-3E41-81FE-63327CEBC36A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  <p:pic>
        <p:nvPicPr>
          <p:cNvPr id="67" name="Grafik 66">
            <a:extLst>
              <a:ext uri="{FF2B5EF4-FFF2-40B4-BE49-F238E27FC236}">
                <a16:creationId xmlns:a16="http://schemas.microsoft.com/office/drawing/2014/main" id="{3FC6B9F0-5FF8-CA43-BF91-97239CF65B5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8877" y="2238712"/>
            <a:ext cx="323397" cy="323397"/>
          </a:xfrm>
          <a:prstGeom prst="rect">
            <a:avLst/>
          </a:prstGeom>
        </p:spPr>
      </p:pic>
      <p:pic>
        <p:nvPicPr>
          <p:cNvPr id="68" name="Grafik 67">
            <a:extLst>
              <a:ext uri="{FF2B5EF4-FFF2-40B4-BE49-F238E27FC236}">
                <a16:creationId xmlns:a16="http://schemas.microsoft.com/office/drawing/2014/main" id="{FBEA514C-AC4A-2143-BEF1-20810BDBD4D8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2766" y="2238712"/>
            <a:ext cx="323397" cy="323397"/>
          </a:xfrm>
          <a:prstGeom prst="rect">
            <a:avLst/>
          </a:prstGeom>
        </p:spPr>
      </p:pic>
      <p:pic>
        <p:nvPicPr>
          <p:cNvPr id="69" name="Grafik 68">
            <a:extLst>
              <a:ext uri="{FF2B5EF4-FFF2-40B4-BE49-F238E27FC236}">
                <a16:creationId xmlns:a16="http://schemas.microsoft.com/office/drawing/2014/main" id="{AF0F84F7-34DB-9243-B763-EF68055C899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7053" y="2238712"/>
            <a:ext cx="323397" cy="323397"/>
          </a:xfrm>
          <a:prstGeom prst="rect">
            <a:avLst/>
          </a:prstGeom>
        </p:spPr>
      </p:pic>
      <p:pic>
        <p:nvPicPr>
          <p:cNvPr id="70" name="Grafik 69">
            <a:extLst>
              <a:ext uri="{FF2B5EF4-FFF2-40B4-BE49-F238E27FC236}">
                <a16:creationId xmlns:a16="http://schemas.microsoft.com/office/drawing/2014/main" id="{D58AC45B-6F44-DE4A-9531-430CC890A89C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7764" y="2243057"/>
            <a:ext cx="323397" cy="323397"/>
          </a:xfrm>
          <a:prstGeom prst="rect">
            <a:avLst/>
          </a:prstGeom>
        </p:spPr>
      </p:pic>
      <p:pic>
        <p:nvPicPr>
          <p:cNvPr id="71" name="Grafik 70">
            <a:extLst>
              <a:ext uri="{FF2B5EF4-FFF2-40B4-BE49-F238E27FC236}">
                <a16:creationId xmlns:a16="http://schemas.microsoft.com/office/drawing/2014/main" id="{6C48B450-6CD3-0441-93C0-54C350C0DD0E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0" y="2243779"/>
            <a:ext cx="323397" cy="323397"/>
          </a:xfrm>
          <a:prstGeom prst="rect">
            <a:avLst/>
          </a:prstGeom>
        </p:spPr>
      </p:pic>
      <p:pic>
        <p:nvPicPr>
          <p:cNvPr id="72" name="Grafik 71">
            <a:extLst>
              <a:ext uri="{FF2B5EF4-FFF2-40B4-BE49-F238E27FC236}">
                <a16:creationId xmlns:a16="http://schemas.microsoft.com/office/drawing/2014/main" id="{9EAFFFCD-F4DD-974C-8206-2BBA2BBBC69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460" y="2243779"/>
            <a:ext cx="323397" cy="323397"/>
          </a:xfrm>
          <a:prstGeom prst="rect">
            <a:avLst/>
          </a:prstGeom>
        </p:spPr>
      </p:pic>
      <p:pic>
        <p:nvPicPr>
          <p:cNvPr id="73" name="Grafik 72">
            <a:extLst>
              <a:ext uri="{FF2B5EF4-FFF2-40B4-BE49-F238E27FC236}">
                <a16:creationId xmlns:a16="http://schemas.microsoft.com/office/drawing/2014/main" id="{FD69243E-BE6B-5B41-9413-D5DA26BC029E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7891" y="2243056"/>
            <a:ext cx="323397" cy="323397"/>
          </a:xfrm>
          <a:prstGeom prst="rect">
            <a:avLst/>
          </a:prstGeom>
        </p:spPr>
      </p:pic>
      <p:pic>
        <p:nvPicPr>
          <p:cNvPr id="74" name="Grafik 73">
            <a:extLst>
              <a:ext uri="{FF2B5EF4-FFF2-40B4-BE49-F238E27FC236}">
                <a16:creationId xmlns:a16="http://schemas.microsoft.com/office/drawing/2014/main" id="{07CA7EB2-4FD1-184F-9693-D38ECE3C910E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1" y="2233758"/>
            <a:ext cx="323397" cy="323397"/>
          </a:xfrm>
          <a:prstGeom prst="rect">
            <a:avLst/>
          </a:prstGeom>
        </p:spPr>
      </p:pic>
      <p:pic>
        <p:nvPicPr>
          <p:cNvPr id="75" name="Grafik 74">
            <a:extLst>
              <a:ext uri="{FF2B5EF4-FFF2-40B4-BE49-F238E27FC236}">
                <a16:creationId xmlns:a16="http://schemas.microsoft.com/office/drawing/2014/main" id="{6CEE1CF4-09BB-A949-833E-283D92512AF3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7911" y="2231804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039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34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1B68FCC9-7419-491C-ADAB-F14DB189C9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5316" y="2238430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1504" y="1816516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37FB1C56-809A-40D1-A571-A95F70E6E2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7365" y="1828100"/>
            <a:ext cx="323397" cy="323397"/>
          </a:xfrm>
          <a:prstGeom prst="rect">
            <a:avLst/>
          </a:prstGeom>
        </p:spPr>
      </p:pic>
      <p:pic>
        <p:nvPicPr>
          <p:cNvPr id="18" name="Grafik 17">
            <a:extLst>
              <a:ext uri="{FF2B5EF4-FFF2-40B4-BE49-F238E27FC236}">
                <a16:creationId xmlns:a16="http://schemas.microsoft.com/office/drawing/2014/main" id="{2A62DD24-7FB7-456B-811E-6583748CDF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2243056"/>
            <a:ext cx="323397" cy="323397"/>
          </a:xfrm>
          <a:prstGeom prst="rect">
            <a:avLst/>
          </a:prstGeom>
        </p:spPr>
      </p:pic>
      <p:pic>
        <p:nvPicPr>
          <p:cNvPr id="21" name="Grafik 20">
            <a:extLst>
              <a:ext uri="{FF2B5EF4-FFF2-40B4-BE49-F238E27FC236}">
                <a16:creationId xmlns:a16="http://schemas.microsoft.com/office/drawing/2014/main" id="{085E805E-5560-4F98-A759-5F8B6940374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2920" y="2230460"/>
            <a:ext cx="323397" cy="323397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DD713A73-0180-4B5C-B99D-42A1115923D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9135" y="2243779"/>
            <a:ext cx="323397" cy="323397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CB4BF698-E470-49E1-A70A-ECB23413EB7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7764" y="2243057"/>
            <a:ext cx="323397" cy="323397"/>
          </a:xfrm>
          <a:prstGeom prst="rect">
            <a:avLst/>
          </a:prstGeom>
        </p:spPr>
      </p:pic>
      <p:pic>
        <p:nvPicPr>
          <p:cNvPr id="26" name="Grafik 25">
            <a:extLst>
              <a:ext uri="{FF2B5EF4-FFF2-40B4-BE49-F238E27FC236}">
                <a16:creationId xmlns:a16="http://schemas.microsoft.com/office/drawing/2014/main" id="{C8508EA6-BB46-4690-92B7-E153BF8A9F9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0" y="2243779"/>
            <a:ext cx="323397" cy="323397"/>
          </a:xfrm>
          <a:prstGeom prst="rect">
            <a:avLst/>
          </a:prstGeom>
        </p:spPr>
      </p:pic>
      <p:pic>
        <p:nvPicPr>
          <p:cNvPr id="27" name="Grafik 26">
            <a:extLst>
              <a:ext uri="{FF2B5EF4-FFF2-40B4-BE49-F238E27FC236}">
                <a16:creationId xmlns:a16="http://schemas.microsoft.com/office/drawing/2014/main" id="{D029F998-8CBD-4A3A-A4C2-ECB5DDA3C55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460" y="2243779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998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17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11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  <p:cxnSp>
        <p:nvCxnSpPr>
          <p:cNvPr id="16" name="Gerade Verbindung 17">
            <a:extLst>
              <a:ext uri="{FF2B5EF4-FFF2-40B4-BE49-F238E27FC236}">
                <a16:creationId xmlns:a16="http://schemas.microsoft.com/office/drawing/2014/main" id="{374F75D7-9DC9-4362-BFD9-23BAE89C44C5}"/>
              </a:ext>
            </a:extLst>
          </p:cNvPr>
          <p:cNvCxnSpPr>
            <a:cxnSpLocks/>
          </p:cNvCxnSpPr>
          <p:nvPr/>
        </p:nvCxnSpPr>
        <p:spPr>
          <a:xfrm>
            <a:off x="2211998" y="3975138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57899819"/>
      </p:ext>
    </p:extLst>
  </p:cSld>
  <p:clrMapOvr>
    <a:masterClrMapping/>
  </p:clrMapOvr>
</p:sld>
</file>

<file path=ppt/slides/slide1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Gerade Verbindung 17">
            <a:extLst>
              <a:ext uri="{FF2B5EF4-FFF2-40B4-BE49-F238E27FC236}">
                <a16:creationId xmlns:a16="http://schemas.microsoft.com/office/drawing/2014/main" id="{2D9092BE-8125-4E4B-A233-C296D40EE022}"/>
              </a:ext>
            </a:extLst>
          </p:cNvPr>
          <p:cNvCxnSpPr>
            <a:cxnSpLocks/>
          </p:cNvCxnSpPr>
          <p:nvPr/>
        </p:nvCxnSpPr>
        <p:spPr>
          <a:xfrm>
            <a:off x="2260900" y="3975138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2000" y="2916000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17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29400" y="2916000"/>
            <a:ext cx="2520000" cy="2145268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11</a:t>
            </a:r>
          </a:p>
        </p:txBody>
      </p:sp>
      <p:pic>
        <p:nvPicPr>
          <p:cNvPr id="23" name="12">
            <a:hlinkClick r:id="" action="ppaction://media"/>
            <a:extLst>
              <a:ext uri="{FF2B5EF4-FFF2-40B4-BE49-F238E27FC236}">
                <a16:creationId xmlns:a16="http://schemas.microsoft.com/office/drawing/2014/main" id="{2FF486FB-1B0E-4E56-AE87-B58E6E468E7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910400" y="2952000"/>
            <a:ext cx="540000" cy="540000"/>
          </a:xfrm>
          <a:prstGeom prst="rect">
            <a:avLst/>
          </a:prstGeom>
        </p:spPr>
      </p:pic>
      <p:grpSp>
        <p:nvGrpSpPr>
          <p:cNvPr id="24" name="Gruppieren 23">
            <a:extLst>
              <a:ext uri="{FF2B5EF4-FFF2-40B4-BE49-F238E27FC236}">
                <a16:creationId xmlns:a16="http://schemas.microsoft.com/office/drawing/2014/main" id="{8706FB36-ED88-4678-AE7B-A8A7026E2E71}"/>
              </a:ext>
            </a:extLst>
          </p:cNvPr>
          <p:cNvGrpSpPr/>
          <p:nvPr/>
        </p:nvGrpSpPr>
        <p:grpSpPr>
          <a:xfrm>
            <a:off x="4471200" y="5472000"/>
            <a:ext cx="3240000" cy="644150"/>
            <a:chOff x="610352" y="5308968"/>
            <a:chExt cx="3240000" cy="644150"/>
          </a:xfrm>
        </p:grpSpPr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996D201C-1885-47EA-8008-0D7FBFDD889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AEDAEFF-9602-48EA-968F-28521211823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5B3E990A-D9A9-46BD-A7AB-E810A05684A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2D93239A-86AC-4DF0-9318-6D019033A8F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32" name="Grafik 31">
              <a:extLst>
                <a:ext uri="{FF2B5EF4-FFF2-40B4-BE49-F238E27FC236}">
                  <a16:creationId xmlns:a16="http://schemas.microsoft.com/office/drawing/2014/main" id="{5E50C544-2D7B-4BBE-9B4B-44C2B9A50D2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3" name="Grafik 32">
              <a:extLst>
                <a:ext uri="{FF2B5EF4-FFF2-40B4-BE49-F238E27FC236}">
                  <a16:creationId xmlns:a16="http://schemas.microsoft.com/office/drawing/2014/main" id="{DF4BE755-629D-4B5C-B58C-974C58895A2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9EC85FB9-9606-4171-808B-58032392605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  <p:pic>
          <p:nvPicPr>
            <p:cNvPr id="35" name="Grafik 34">
              <a:extLst>
                <a:ext uri="{FF2B5EF4-FFF2-40B4-BE49-F238E27FC236}">
                  <a16:creationId xmlns:a16="http://schemas.microsoft.com/office/drawing/2014/main" id="{D350D340-0267-4F77-9329-39E6A9BF932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8378" y="5667389"/>
              <a:ext cx="241200" cy="241200"/>
            </a:xfrm>
            <a:prstGeom prst="rect">
              <a:avLst/>
            </a:prstGeom>
          </p:spPr>
        </p:pic>
        <p:pic>
          <p:nvPicPr>
            <p:cNvPr id="36" name="Grafik 35">
              <a:extLst>
                <a:ext uri="{FF2B5EF4-FFF2-40B4-BE49-F238E27FC236}">
                  <a16:creationId xmlns:a16="http://schemas.microsoft.com/office/drawing/2014/main" id="{5F764C41-5F36-4732-8DFD-E2E4C677B0B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667389"/>
              <a:ext cx="241200" cy="241200"/>
            </a:xfrm>
            <a:prstGeom prst="rect">
              <a:avLst/>
            </a:prstGeom>
          </p:spPr>
        </p:pic>
        <p:pic>
          <p:nvPicPr>
            <p:cNvPr id="37" name="Grafik 36">
              <a:extLst>
                <a:ext uri="{FF2B5EF4-FFF2-40B4-BE49-F238E27FC236}">
                  <a16:creationId xmlns:a16="http://schemas.microsoft.com/office/drawing/2014/main" id="{D66E9DAD-EFE7-4A2C-B63F-B18399BEF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10548" y="5355900"/>
              <a:ext cx="241200" cy="241200"/>
            </a:xfrm>
            <a:prstGeom prst="rect">
              <a:avLst/>
            </a:prstGeom>
          </p:spPr>
        </p:pic>
        <p:pic>
          <p:nvPicPr>
            <p:cNvPr id="38" name="Grafik 37">
              <a:extLst>
                <a:ext uri="{FF2B5EF4-FFF2-40B4-BE49-F238E27FC236}">
                  <a16:creationId xmlns:a16="http://schemas.microsoft.com/office/drawing/2014/main" id="{8B71C3CA-5E39-45C3-B8C8-EED2B867988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346375"/>
              <a:ext cx="241200" cy="241200"/>
            </a:xfrm>
            <a:prstGeom prst="rect">
              <a:avLst/>
            </a:prstGeom>
          </p:spPr>
        </p:pic>
        <p:pic>
          <p:nvPicPr>
            <p:cNvPr id="39" name="Grafik 38">
              <a:extLst>
                <a:ext uri="{FF2B5EF4-FFF2-40B4-BE49-F238E27FC236}">
                  <a16:creationId xmlns:a16="http://schemas.microsoft.com/office/drawing/2014/main" id="{DD7E4C7D-F904-403E-A08F-8FE86963E31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19930" y="5352725"/>
              <a:ext cx="241200" cy="241200"/>
            </a:xfrm>
            <a:prstGeom prst="rect">
              <a:avLst/>
            </a:prstGeom>
          </p:spPr>
        </p:pic>
        <p:pic>
          <p:nvPicPr>
            <p:cNvPr id="40" name="Grafik 39">
              <a:extLst>
                <a:ext uri="{FF2B5EF4-FFF2-40B4-BE49-F238E27FC236}">
                  <a16:creationId xmlns:a16="http://schemas.microsoft.com/office/drawing/2014/main" id="{BCAB6DEF-9E78-460A-A7E9-5C1787D4FA2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27076" y="5352725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04922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39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</p:timing>
</p:sld>
</file>

<file path=ppt/slides/slide1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1B68FCC9-7419-491C-ADAB-F14DB189C9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2243779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7773" y="1815328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37FB1C56-809A-40D1-A571-A95F70E6E2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  <p:pic>
        <p:nvPicPr>
          <p:cNvPr id="18" name="Grafik 17">
            <a:extLst>
              <a:ext uri="{FF2B5EF4-FFF2-40B4-BE49-F238E27FC236}">
                <a16:creationId xmlns:a16="http://schemas.microsoft.com/office/drawing/2014/main" id="{2A62DD24-7FB7-456B-811E-6583748CDF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2243779"/>
            <a:ext cx="323397" cy="323397"/>
          </a:xfrm>
          <a:prstGeom prst="rect">
            <a:avLst/>
          </a:prstGeom>
        </p:spPr>
      </p:pic>
      <p:pic>
        <p:nvPicPr>
          <p:cNvPr id="21" name="Grafik 20">
            <a:extLst>
              <a:ext uri="{FF2B5EF4-FFF2-40B4-BE49-F238E27FC236}">
                <a16:creationId xmlns:a16="http://schemas.microsoft.com/office/drawing/2014/main" id="{085E805E-5560-4F98-A759-5F8B6940374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3" y="2243056"/>
            <a:ext cx="323397" cy="323397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DD713A73-0180-4B5C-B99D-42A1115923D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2243779"/>
            <a:ext cx="323397" cy="323397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CB4BF698-E470-49E1-A70A-ECB23413EB7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7764" y="2243057"/>
            <a:ext cx="323397" cy="323397"/>
          </a:xfrm>
          <a:prstGeom prst="rect">
            <a:avLst/>
          </a:prstGeom>
        </p:spPr>
      </p:pic>
      <p:pic>
        <p:nvPicPr>
          <p:cNvPr id="26" name="Grafik 25">
            <a:extLst>
              <a:ext uri="{FF2B5EF4-FFF2-40B4-BE49-F238E27FC236}">
                <a16:creationId xmlns:a16="http://schemas.microsoft.com/office/drawing/2014/main" id="{C8508EA6-BB46-4690-92B7-E153BF8A9F9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0" y="2243779"/>
            <a:ext cx="323397" cy="323397"/>
          </a:xfrm>
          <a:prstGeom prst="rect">
            <a:avLst/>
          </a:prstGeom>
        </p:spPr>
      </p:pic>
      <p:pic>
        <p:nvPicPr>
          <p:cNvPr id="27" name="Grafik 26">
            <a:extLst>
              <a:ext uri="{FF2B5EF4-FFF2-40B4-BE49-F238E27FC236}">
                <a16:creationId xmlns:a16="http://schemas.microsoft.com/office/drawing/2014/main" id="{D029F998-8CBD-4A3A-A4C2-ECB5DDA3C55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460" y="2243779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532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17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11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  <p:cxnSp>
        <p:nvCxnSpPr>
          <p:cNvPr id="16" name="Gerade Verbindung 17">
            <a:extLst>
              <a:ext uri="{FF2B5EF4-FFF2-40B4-BE49-F238E27FC236}">
                <a16:creationId xmlns:a16="http://schemas.microsoft.com/office/drawing/2014/main" id="{374F75D7-9DC9-4362-BFD9-23BAE89C44C5}"/>
              </a:ext>
            </a:extLst>
          </p:cNvPr>
          <p:cNvCxnSpPr>
            <a:cxnSpLocks/>
          </p:cNvCxnSpPr>
          <p:nvPr/>
        </p:nvCxnSpPr>
        <p:spPr>
          <a:xfrm>
            <a:off x="2211998" y="3975138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76741239"/>
      </p:ext>
    </p:extLst>
  </p:cSld>
  <p:clrMapOvr>
    <a:masterClrMapping/>
  </p:clrMapOvr>
</p:sld>
</file>

<file path=ppt/slides/slide1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Gerade Verbindung 17">
            <a:extLst>
              <a:ext uri="{FF2B5EF4-FFF2-40B4-BE49-F238E27FC236}">
                <a16:creationId xmlns:a16="http://schemas.microsoft.com/office/drawing/2014/main" id="{2D9092BE-8125-4E4B-A233-C296D40EE022}"/>
              </a:ext>
            </a:extLst>
          </p:cNvPr>
          <p:cNvCxnSpPr>
            <a:cxnSpLocks/>
          </p:cNvCxnSpPr>
          <p:nvPr/>
        </p:nvCxnSpPr>
        <p:spPr>
          <a:xfrm>
            <a:off x="2260900" y="3975138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2000" y="2916000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17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29400" y="2916000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11</a:t>
            </a:r>
          </a:p>
        </p:txBody>
      </p:sp>
      <p:pic>
        <p:nvPicPr>
          <p:cNvPr id="24" name="11">
            <a:hlinkClick r:id="" action="ppaction://media"/>
            <a:extLst>
              <a:ext uri="{FF2B5EF4-FFF2-40B4-BE49-F238E27FC236}">
                <a16:creationId xmlns:a16="http://schemas.microsoft.com/office/drawing/2014/main" id="{988B32DD-FE0E-47B3-9F37-E068DC0278D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769600" y="2952000"/>
            <a:ext cx="540000" cy="540000"/>
          </a:xfrm>
          <a:prstGeom prst="rect">
            <a:avLst/>
          </a:prstGeom>
        </p:spPr>
      </p:pic>
      <p:grpSp>
        <p:nvGrpSpPr>
          <p:cNvPr id="25" name="Gruppieren 24">
            <a:extLst>
              <a:ext uri="{FF2B5EF4-FFF2-40B4-BE49-F238E27FC236}">
                <a16:creationId xmlns:a16="http://schemas.microsoft.com/office/drawing/2014/main" id="{4DA11566-FEB8-4C08-9FE9-FE984559F9B3}"/>
              </a:ext>
            </a:extLst>
          </p:cNvPr>
          <p:cNvGrpSpPr/>
          <p:nvPr/>
        </p:nvGrpSpPr>
        <p:grpSpPr>
          <a:xfrm>
            <a:off x="8341200" y="5472000"/>
            <a:ext cx="3240000" cy="644150"/>
            <a:chOff x="610352" y="5308968"/>
            <a:chExt cx="3240000" cy="644150"/>
          </a:xfrm>
        </p:grpSpPr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C35387AB-98B2-4B79-91D7-1211B26CC0F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DF36A9DE-0A6B-4529-8926-C946958B868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36765BED-C6F5-4944-AB73-818570D9871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32" name="Grafik 31">
              <a:extLst>
                <a:ext uri="{FF2B5EF4-FFF2-40B4-BE49-F238E27FC236}">
                  <a16:creationId xmlns:a16="http://schemas.microsoft.com/office/drawing/2014/main" id="{F39B70D8-7C26-46A0-89AB-352DB73FDBA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33" name="Grafik 32">
              <a:extLst>
                <a:ext uri="{FF2B5EF4-FFF2-40B4-BE49-F238E27FC236}">
                  <a16:creationId xmlns:a16="http://schemas.microsoft.com/office/drawing/2014/main" id="{D1B3DAD4-91C0-4256-9F8F-984C70357A9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A9409299-2DD3-422B-9B52-509956FF51D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5" name="Grafik 34">
              <a:extLst>
                <a:ext uri="{FF2B5EF4-FFF2-40B4-BE49-F238E27FC236}">
                  <a16:creationId xmlns:a16="http://schemas.microsoft.com/office/drawing/2014/main" id="{AE0A900A-C382-41F4-B0CF-025AA44BD60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  <p:pic>
          <p:nvPicPr>
            <p:cNvPr id="36" name="Grafik 35">
              <a:extLst>
                <a:ext uri="{FF2B5EF4-FFF2-40B4-BE49-F238E27FC236}">
                  <a16:creationId xmlns:a16="http://schemas.microsoft.com/office/drawing/2014/main" id="{7DA0ADC9-B653-4315-9690-73831285F86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8378" y="5667389"/>
              <a:ext cx="241200" cy="241200"/>
            </a:xfrm>
            <a:prstGeom prst="rect">
              <a:avLst/>
            </a:prstGeom>
          </p:spPr>
        </p:pic>
        <p:pic>
          <p:nvPicPr>
            <p:cNvPr id="38" name="Grafik 37">
              <a:extLst>
                <a:ext uri="{FF2B5EF4-FFF2-40B4-BE49-F238E27FC236}">
                  <a16:creationId xmlns:a16="http://schemas.microsoft.com/office/drawing/2014/main" id="{DDBD8FA4-3919-441C-B0C3-4060997770E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10548" y="5355900"/>
              <a:ext cx="241200" cy="241200"/>
            </a:xfrm>
            <a:prstGeom prst="rect">
              <a:avLst/>
            </a:prstGeom>
          </p:spPr>
        </p:pic>
        <p:pic>
          <p:nvPicPr>
            <p:cNvPr id="39" name="Grafik 38">
              <a:extLst>
                <a:ext uri="{FF2B5EF4-FFF2-40B4-BE49-F238E27FC236}">
                  <a16:creationId xmlns:a16="http://schemas.microsoft.com/office/drawing/2014/main" id="{363DE7E5-0C3D-445F-A645-244F59F5072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346375"/>
              <a:ext cx="241200" cy="241200"/>
            </a:xfrm>
            <a:prstGeom prst="rect">
              <a:avLst/>
            </a:prstGeom>
          </p:spPr>
        </p:pic>
        <p:pic>
          <p:nvPicPr>
            <p:cNvPr id="40" name="Grafik 39">
              <a:extLst>
                <a:ext uri="{FF2B5EF4-FFF2-40B4-BE49-F238E27FC236}">
                  <a16:creationId xmlns:a16="http://schemas.microsoft.com/office/drawing/2014/main" id="{1522969D-BA86-434F-A5C3-78955537104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19930" y="5352725"/>
              <a:ext cx="241200" cy="241200"/>
            </a:xfrm>
            <a:prstGeom prst="rect">
              <a:avLst/>
            </a:prstGeom>
          </p:spPr>
        </p:pic>
        <p:pic>
          <p:nvPicPr>
            <p:cNvPr id="41" name="Grafik 40">
              <a:extLst>
                <a:ext uri="{FF2B5EF4-FFF2-40B4-BE49-F238E27FC236}">
                  <a16:creationId xmlns:a16="http://schemas.microsoft.com/office/drawing/2014/main" id="{AB328512-9C99-49F1-AD30-99190BB045D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27076" y="5352725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48715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47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</p:timing>
</p:sld>
</file>

<file path=ppt/slides/slide1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1B68FCC9-7419-491C-ADAB-F14DB189C9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2247512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7773" y="1818801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37FB1C56-809A-40D1-A571-A95F70E6E2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  <p:pic>
        <p:nvPicPr>
          <p:cNvPr id="18" name="Grafik 17">
            <a:extLst>
              <a:ext uri="{FF2B5EF4-FFF2-40B4-BE49-F238E27FC236}">
                <a16:creationId xmlns:a16="http://schemas.microsoft.com/office/drawing/2014/main" id="{2A62DD24-7FB7-456B-811E-6583748CDF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2247512"/>
            <a:ext cx="323397" cy="323397"/>
          </a:xfrm>
          <a:prstGeom prst="rect">
            <a:avLst/>
          </a:prstGeom>
        </p:spPr>
      </p:pic>
      <p:pic>
        <p:nvPicPr>
          <p:cNvPr id="21" name="Grafik 20">
            <a:extLst>
              <a:ext uri="{FF2B5EF4-FFF2-40B4-BE49-F238E27FC236}">
                <a16:creationId xmlns:a16="http://schemas.microsoft.com/office/drawing/2014/main" id="{085E805E-5560-4F98-A759-5F8B6940374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3" y="2226508"/>
            <a:ext cx="323397" cy="323397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DD713A73-0180-4B5C-B99D-42A1115923D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7633" y="2247512"/>
            <a:ext cx="323397" cy="323397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CB4BF698-E470-49E1-A70A-ECB23413EB7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7764" y="2243057"/>
            <a:ext cx="323397" cy="323397"/>
          </a:xfrm>
          <a:prstGeom prst="rect">
            <a:avLst/>
          </a:prstGeom>
        </p:spPr>
      </p:pic>
      <p:pic>
        <p:nvPicPr>
          <p:cNvPr id="26" name="Grafik 25">
            <a:extLst>
              <a:ext uri="{FF2B5EF4-FFF2-40B4-BE49-F238E27FC236}">
                <a16:creationId xmlns:a16="http://schemas.microsoft.com/office/drawing/2014/main" id="{C8508EA6-BB46-4690-92B7-E153BF8A9F9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0" y="2243779"/>
            <a:ext cx="323397" cy="323397"/>
          </a:xfrm>
          <a:prstGeom prst="rect">
            <a:avLst/>
          </a:prstGeom>
        </p:spPr>
      </p:pic>
      <p:pic>
        <p:nvPicPr>
          <p:cNvPr id="27" name="Grafik 26">
            <a:extLst>
              <a:ext uri="{FF2B5EF4-FFF2-40B4-BE49-F238E27FC236}">
                <a16:creationId xmlns:a16="http://schemas.microsoft.com/office/drawing/2014/main" id="{D029F998-8CBD-4A3A-A4C2-ECB5DDA3C55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460" y="2243779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1148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17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11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  <p:cxnSp>
        <p:nvCxnSpPr>
          <p:cNvPr id="16" name="Gerade Verbindung 17">
            <a:extLst>
              <a:ext uri="{FF2B5EF4-FFF2-40B4-BE49-F238E27FC236}">
                <a16:creationId xmlns:a16="http://schemas.microsoft.com/office/drawing/2014/main" id="{374F75D7-9DC9-4362-BFD9-23BAE89C44C5}"/>
              </a:ext>
            </a:extLst>
          </p:cNvPr>
          <p:cNvCxnSpPr>
            <a:cxnSpLocks/>
          </p:cNvCxnSpPr>
          <p:nvPr/>
        </p:nvCxnSpPr>
        <p:spPr>
          <a:xfrm>
            <a:off x="2211998" y="3975138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40606866"/>
      </p:ext>
    </p:extLst>
  </p:cSld>
  <p:clrMapOvr>
    <a:masterClrMapping/>
  </p:clrMapOvr>
</p:sld>
</file>

<file path=ppt/slides/slide1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Gerade Verbindung 17">
            <a:extLst>
              <a:ext uri="{FF2B5EF4-FFF2-40B4-BE49-F238E27FC236}">
                <a16:creationId xmlns:a16="http://schemas.microsoft.com/office/drawing/2014/main" id="{2D9092BE-8125-4E4B-A233-C296D40EE022}"/>
              </a:ext>
            </a:extLst>
          </p:cNvPr>
          <p:cNvCxnSpPr>
            <a:cxnSpLocks/>
          </p:cNvCxnSpPr>
          <p:nvPr/>
        </p:nvCxnSpPr>
        <p:spPr>
          <a:xfrm>
            <a:off x="2260900" y="3975138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2000" y="2916000"/>
            <a:ext cx="2520000" cy="2145268"/>
          </a:xfrm>
          <a:prstGeom prst="roundRect">
            <a:avLst/>
          </a:prstGeom>
          <a:solidFill>
            <a:srgbClr val="6EAE46">
              <a:alpha val="25000"/>
            </a:srgbClr>
          </a:solidFill>
          <a:ln w="63500">
            <a:solidFill>
              <a:srgbClr val="6EAE46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17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29400" y="2916000"/>
            <a:ext cx="2520000" cy="2145268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11</a:t>
            </a:r>
          </a:p>
        </p:txBody>
      </p:sp>
      <p:pic>
        <p:nvPicPr>
          <p:cNvPr id="10" name="17">
            <a:hlinkClick r:id="" action="ppaction://media"/>
            <a:extLst>
              <a:ext uri="{FF2B5EF4-FFF2-40B4-BE49-F238E27FC236}">
                <a16:creationId xmlns:a16="http://schemas.microsoft.com/office/drawing/2014/main" id="{91461E8C-DAC5-4EF7-9604-2D6A04712FF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68673" y="2994658"/>
            <a:ext cx="540000" cy="540000"/>
          </a:xfrm>
          <a:prstGeom prst="rect">
            <a:avLst/>
          </a:prstGeom>
        </p:spPr>
      </p:pic>
      <p:sp>
        <p:nvSpPr>
          <p:cNvPr id="29" name="Textfeld 28">
            <a:extLst>
              <a:ext uri="{FF2B5EF4-FFF2-40B4-BE49-F238E27FC236}">
                <a16:creationId xmlns:a16="http://schemas.microsoft.com/office/drawing/2014/main" id="{BCF8644A-BC00-49A7-AF9D-0D943CE5B0A9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Super gemacht !</a:t>
            </a:r>
          </a:p>
        </p:txBody>
      </p:sp>
      <p:pic>
        <p:nvPicPr>
          <p:cNvPr id="30" name="Grafik 29">
            <a:extLst>
              <a:ext uri="{FF2B5EF4-FFF2-40B4-BE49-F238E27FC236}">
                <a16:creationId xmlns:a16="http://schemas.microsoft.com/office/drawing/2014/main" id="{4041B3E6-A66B-4D1C-BF33-C7D5BF7D96F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47" name="Gruppieren 46">
            <a:extLst>
              <a:ext uri="{FF2B5EF4-FFF2-40B4-BE49-F238E27FC236}">
                <a16:creationId xmlns:a16="http://schemas.microsoft.com/office/drawing/2014/main" id="{78BAF3DD-0DB4-3146-8BC7-6C421D7786BA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51" name="Grafik 50">
              <a:extLst>
                <a:ext uri="{FF2B5EF4-FFF2-40B4-BE49-F238E27FC236}">
                  <a16:creationId xmlns:a16="http://schemas.microsoft.com/office/drawing/2014/main" id="{782B3EFF-A1C8-1E41-939C-D4C9D0413D7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52" name="Grafik 51">
              <a:extLst>
                <a:ext uri="{FF2B5EF4-FFF2-40B4-BE49-F238E27FC236}">
                  <a16:creationId xmlns:a16="http://schemas.microsoft.com/office/drawing/2014/main" id="{762461D1-1BF2-3C46-9B87-520C4B4362A9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53" name="Grafik 52">
            <a:extLst>
              <a:ext uri="{FF2B5EF4-FFF2-40B4-BE49-F238E27FC236}">
                <a16:creationId xmlns:a16="http://schemas.microsoft.com/office/drawing/2014/main" id="{6C3F8DD9-9AC5-9C48-9B68-4ECB7B3EC6BB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54" name="Grafik 53">
            <a:extLst>
              <a:ext uri="{FF2B5EF4-FFF2-40B4-BE49-F238E27FC236}">
                <a16:creationId xmlns:a16="http://schemas.microsoft.com/office/drawing/2014/main" id="{1D5D46BD-8391-504D-AC52-D51282D83A7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55" name="Grafik 54">
            <a:extLst>
              <a:ext uri="{FF2B5EF4-FFF2-40B4-BE49-F238E27FC236}">
                <a16:creationId xmlns:a16="http://schemas.microsoft.com/office/drawing/2014/main" id="{642DF01C-F38E-7C40-BD72-45B05E4B11A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56" name="Grafik 55">
            <a:extLst>
              <a:ext uri="{FF2B5EF4-FFF2-40B4-BE49-F238E27FC236}">
                <a16:creationId xmlns:a16="http://schemas.microsoft.com/office/drawing/2014/main" id="{A48BD4F9-8E8C-144E-9B2E-05A6DC1D724E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57" name="Grafik 56">
            <a:extLst>
              <a:ext uri="{FF2B5EF4-FFF2-40B4-BE49-F238E27FC236}">
                <a16:creationId xmlns:a16="http://schemas.microsoft.com/office/drawing/2014/main" id="{30915616-67F3-9840-A69A-0173A5E93DD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58" name="Grafik 57">
            <a:extLst>
              <a:ext uri="{FF2B5EF4-FFF2-40B4-BE49-F238E27FC236}">
                <a16:creationId xmlns:a16="http://schemas.microsoft.com/office/drawing/2014/main" id="{E2D11F8E-83BD-EA4D-9F0C-496CDC256B8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59" name="Grafik 58">
            <a:extLst>
              <a:ext uri="{FF2B5EF4-FFF2-40B4-BE49-F238E27FC236}">
                <a16:creationId xmlns:a16="http://schemas.microsoft.com/office/drawing/2014/main" id="{BAC9E5F5-8107-1544-A977-7FBC1C13ED5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2247512"/>
            <a:ext cx="323397" cy="323397"/>
          </a:xfrm>
          <a:prstGeom prst="rect">
            <a:avLst/>
          </a:prstGeom>
        </p:spPr>
      </p:pic>
      <p:pic>
        <p:nvPicPr>
          <p:cNvPr id="60" name="Grafik 59">
            <a:extLst>
              <a:ext uri="{FF2B5EF4-FFF2-40B4-BE49-F238E27FC236}">
                <a16:creationId xmlns:a16="http://schemas.microsoft.com/office/drawing/2014/main" id="{E0AC2594-D495-6B42-9087-6728BF88659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7773" y="1818801"/>
            <a:ext cx="323397" cy="323397"/>
          </a:xfrm>
          <a:prstGeom prst="rect">
            <a:avLst/>
          </a:prstGeom>
        </p:spPr>
      </p:pic>
      <p:pic>
        <p:nvPicPr>
          <p:cNvPr id="61" name="Grafik 60">
            <a:extLst>
              <a:ext uri="{FF2B5EF4-FFF2-40B4-BE49-F238E27FC236}">
                <a16:creationId xmlns:a16="http://schemas.microsoft.com/office/drawing/2014/main" id="{40A9443C-50BE-3F47-AD18-17239690CB1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62" name="Grafik 61">
            <a:extLst>
              <a:ext uri="{FF2B5EF4-FFF2-40B4-BE49-F238E27FC236}">
                <a16:creationId xmlns:a16="http://schemas.microsoft.com/office/drawing/2014/main" id="{8FC8EA29-AF30-7B42-B34B-BB22A36A29E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  <p:pic>
        <p:nvPicPr>
          <p:cNvPr id="63" name="Grafik 62">
            <a:extLst>
              <a:ext uri="{FF2B5EF4-FFF2-40B4-BE49-F238E27FC236}">
                <a16:creationId xmlns:a16="http://schemas.microsoft.com/office/drawing/2014/main" id="{6A9CCDC4-4F3E-8B40-B97B-13B05FA2E11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2247512"/>
            <a:ext cx="323397" cy="323397"/>
          </a:xfrm>
          <a:prstGeom prst="rect">
            <a:avLst/>
          </a:prstGeom>
        </p:spPr>
      </p:pic>
      <p:pic>
        <p:nvPicPr>
          <p:cNvPr id="64" name="Grafik 63">
            <a:extLst>
              <a:ext uri="{FF2B5EF4-FFF2-40B4-BE49-F238E27FC236}">
                <a16:creationId xmlns:a16="http://schemas.microsoft.com/office/drawing/2014/main" id="{AA2C5913-6695-9A45-A257-9BD9C9056088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3" y="2226508"/>
            <a:ext cx="323397" cy="323397"/>
          </a:xfrm>
          <a:prstGeom prst="rect">
            <a:avLst/>
          </a:prstGeom>
        </p:spPr>
      </p:pic>
      <p:pic>
        <p:nvPicPr>
          <p:cNvPr id="65" name="Grafik 64">
            <a:extLst>
              <a:ext uri="{FF2B5EF4-FFF2-40B4-BE49-F238E27FC236}">
                <a16:creationId xmlns:a16="http://schemas.microsoft.com/office/drawing/2014/main" id="{6F7B8AD6-0217-804F-A78D-BCF088A6595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7633" y="2247512"/>
            <a:ext cx="323397" cy="323397"/>
          </a:xfrm>
          <a:prstGeom prst="rect">
            <a:avLst/>
          </a:prstGeom>
        </p:spPr>
      </p:pic>
      <p:pic>
        <p:nvPicPr>
          <p:cNvPr id="66" name="Grafik 65">
            <a:extLst>
              <a:ext uri="{FF2B5EF4-FFF2-40B4-BE49-F238E27FC236}">
                <a16:creationId xmlns:a16="http://schemas.microsoft.com/office/drawing/2014/main" id="{48E7F9FD-413C-294A-AA07-A5E705EE01F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7764" y="2243057"/>
            <a:ext cx="323397" cy="323397"/>
          </a:xfrm>
          <a:prstGeom prst="rect">
            <a:avLst/>
          </a:prstGeom>
        </p:spPr>
      </p:pic>
      <p:pic>
        <p:nvPicPr>
          <p:cNvPr id="67" name="Grafik 66">
            <a:extLst>
              <a:ext uri="{FF2B5EF4-FFF2-40B4-BE49-F238E27FC236}">
                <a16:creationId xmlns:a16="http://schemas.microsoft.com/office/drawing/2014/main" id="{A40C0CF2-CA20-CF49-8365-668CD6B8214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0" y="2243779"/>
            <a:ext cx="323397" cy="323397"/>
          </a:xfrm>
          <a:prstGeom prst="rect">
            <a:avLst/>
          </a:prstGeom>
        </p:spPr>
      </p:pic>
      <p:pic>
        <p:nvPicPr>
          <p:cNvPr id="68" name="Grafik 67">
            <a:extLst>
              <a:ext uri="{FF2B5EF4-FFF2-40B4-BE49-F238E27FC236}">
                <a16:creationId xmlns:a16="http://schemas.microsoft.com/office/drawing/2014/main" id="{CF131CE1-81C5-E446-B4B8-075B8A63F5DE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460" y="2243779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6314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74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1B68FCC9-7419-491C-ADAB-F14DB189C9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23588" y="2243779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1301" y="1828099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37FB1C56-809A-40D1-A571-A95F70E6E2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  <p:pic>
        <p:nvPicPr>
          <p:cNvPr id="18" name="Grafik 17">
            <a:extLst>
              <a:ext uri="{FF2B5EF4-FFF2-40B4-BE49-F238E27FC236}">
                <a16:creationId xmlns:a16="http://schemas.microsoft.com/office/drawing/2014/main" id="{2A62DD24-7FB7-456B-811E-6583748CDF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2243779"/>
            <a:ext cx="323397" cy="323397"/>
          </a:xfrm>
          <a:prstGeom prst="rect">
            <a:avLst/>
          </a:prstGeom>
        </p:spPr>
      </p:pic>
      <p:pic>
        <p:nvPicPr>
          <p:cNvPr id="21" name="Grafik 20">
            <a:extLst>
              <a:ext uri="{FF2B5EF4-FFF2-40B4-BE49-F238E27FC236}">
                <a16:creationId xmlns:a16="http://schemas.microsoft.com/office/drawing/2014/main" id="{085E805E-5560-4F98-A759-5F8B6940374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3" y="2226508"/>
            <a:ext cx="323397" cy="323397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DD713A73-0180-4B5C-B99D-42A1115923D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7053" y="2243779"/>
            <a:ext cx="323397" cy="323397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CB4BF698-E470-49E1-A70A-ECB23413EB7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7764" y="2243057"/>
            <a:ext cx="323397" cy="323397"/>
          </a:xfrm>
          <a:prstGeom prst="rect">
            <a:avLst/>
          </a:prstGeom>
        </p:spPr>
      </p:pic>
      <p:pic>
        <p:nvPicPr>
          <p:cNvPr id="26" name="Grafik 25">
            <a:extLst>
              <a:ext uri="{FF2B5EF4-FFF2-40B4-BE49-F238E27FC236}">
                <a16:creationId xmlns:a16="http://schemas.microsoft.com/office/drawing/2014/main" id="{C8508EA6-BB46-4690-92B7-E153BF8A9F9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0" y="2243779"/>
            <a:ext cx="323397" cy="323397"/>
          </a:xfrm>
          <a:prstGeom prst="rect">
            <a:avLst/>
          </a:prstGeom>
        </p:spPr>
      </p:pic>
      <p:pic>
        <p:nvPicPr>
          <p:cNvPr id="27" name="Grafik 26">
            <a:extLst>
              <a:ext uri="{FF2B5EF4-FFF2-40B4-BE49-F238E27FC236}">
                <a16:creationId xmlns:a16="http://schemas.microsoft.com/office/drawing/2014/main" id="{D029F998-8CBD-4A3A-A4C2-ECB5DDA3C55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460" y="2243779"/>
            <a:ext cx="323397" cy="323397"/>
          </a:xfrm>
          <a:prstGeom prst="rect">
            <a:avLst/>
          </a:prstGeom>
        </p:spPr>
      </p:pic>
      <p:pic>
        <p:nvPicPr>
          <p:cNvPr id="28" name="Grafik 27">
            <a:extLst>
              <a:ext uri="{FF2B5EF4-FFF2-40B4-BE49-F238E27FC236}">
                <a16:creationId xmlns:a16="http://schemas.microsoft.com/office/drawing/2014/main" id="{174357B1-3B3E-4DE2-8645-5D442DC7352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7891" y="2243056"/>
            <a:ext cx="323397" cy="323397"/>
          </a:xfrm>
          <a:prstGeom prst="rect">
            <a:avLst/>
          </a:prstGeom>
        </p:spPr>
      </p:pic>
      <p:pic>
        <p:nvPicPr>
          <p:cNvPr id="29" name="Grafik 28">
            <a:extLst>
              <a:ext uri="{FF2B5EF4-FFF2-40B4-BE49-F238E27FC236}">
                <a16:creationId xmlns:a16="http://schemas.microsoft.com/office/drawing/2014/main" id="{ED79790C-F351-4F37-8C83-EC0C768FD94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1" y="2252626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7682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19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16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407171484"/>
      </p:ext>
    </p:extLst>
  </p:cSld>
  <p:clrMapOvr>
    <a:masterClrMapping/>
  </p:clrMapOvr>
</p:sld>
</file>

<file path=ppt/slides/slide1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2000" y="2916000"/>
            <a:ext cx="2520000" cy="2145268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29400" y="2916000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19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16</a:t>
            </a:r>
          </a:p>
        </p:txBody>
      </p:sp>
      <p:pic>
        <p:nvPicPr>
          <p:cNvPr id="6" name="0">
            <a:hlinkClick r:id="" action="ppaction://media"/>
            <a:extLst>
              <a:ext uri="{FF2B5EF4-FFF2-40B4-BE49-F238E27FC236}">
                <a16:creationId xmlns:a16="http://schemas.microsoft.com/office/drawing/2014/main" id="{269168E8-C5BC-4788-81DE-610448C88DE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44000" y="2952000"/>
            <a:ext cx="540000" cy="540000"/>
          </a:xfrm>
          <a:prstGeom prst="rect">
            <a:avLst/>
          </a:prstGeom>
        </p:spPr>
      </p:pic>
      <p:pic>
        <p:nvPicPr>
          <p:cNvPr id="2" name="Grafik 1">
            <a:extLst>
              <a:ext uri="{FF2B5EF4-FFF2-40B4-BE49-F238E27FC236}">
                <a16:creationId xmlns:a16="http://schemas.microsoft.com/office/drawing/2014/main" id="{3BB53CFA-5613-491D-AB10-254AC3299D5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1015" y="5471999"/>
            <a:ext cx="3259337" cy="683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559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3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1B68FCC9-7419-491C-ADAB-F14DB189C9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2236587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6121" y="1818801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37FB1C56-809A-40D1-A571-A95F70E6E2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9122" y="1828100"/>
            <a:ext cx="323397" cy="323397"/>
          </a:xfrm>
          <a:prstGeom prst="rect">
            <a:avLst/>
          </a:prstGeom>
        </p:spPr>
      </p:pic>
      <p:pic>
        <p:nvPicPr>
          <p:cNvPr id="18" name="Grafik 17">
            <a:extLst>
              <a:ext uri="{FF2B5EF4-FFF2-40B4-BE49-F238E27FC236}">
                <a16:creationId xmlns:a16="http://schemas.microsoft.com/office/drawing/2014/main" id="{2A62DD24-7FB7-456B-811E-6583748CDF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8208" y="2243055"/>
            <a:ext cx="323397" cy="323397"/>
          </a:xfrm>
          <a:prstGeom prst="rect">
            <a:avLst/>
          </a:prstGeom>
        </p:spPr>
      </p:pic>
      <p:pic>
        <p:nvPicPr>
          <p:cNvPr id="21" name="Grafik 20">
            <a:extLst>
              <a:ext uri="{FF2B5EF4-FFF2-40B4-BE49-F238E27FC236}">
                <a16:creationId xmlns:a16="http://schemas.microsoft.com/office/drawing/2014/main" id="{085E805E-5560-4F98-A759-5F8B6940374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2766" y="2233757"/>
            <a:ext cx="323397" cy="323397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DD713A73-0180-4B5C-B99D-42A1115923D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5573" y="2243779"/>
            <a:ext cx="323397" cy="323397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CB4BF698-E470-49E1-A70A-ECB23413EB7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7764" y="2243057"/>
            <a:ext cx="323397" cy="323397"/>
          </a:xfrm>
          <a:prstGeom prst="rect">
            <a:avLst/>
          </a:prstGeom>
        </p:spPr>
      </p:pic>
      <p:pic>
        <p:nvPicPr>
          <p:cNvPr id="26" name="Grafik 25">
            <a:extLst>
              <a:ext uri="{FF2B5EF4-FFF2-40B4-BE49-F238E27FC236}">
                <a16:creationId xmlns:a16="http://schemas.microsoft.com/office/drawing/2014/main" id="{C8508EA6-BB46-4690-92B7-E153BF8A9F9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0" y="2243779"/>
            <a:ext cx="323397" cy="323397"/>
          </a:xfrm>
          <a:prstGeom prst="rect">
            <a:avLst/>
          </a:prstGeom>
        </p:spPr>
      </p:pic>
      <p:pic>
        <p:nvPicPr>
          <p:cNvPr id="27" name="Grafik 26">
            <a:extLst>
              <a:ext uri="{FF2B5EF4-FFF2-40B4-BE49-F238E27FC236}">
                <a16:creationId xmlns:a16="http://schemas.microsoft.com/office/drawing/2014/main" id="{D029F998-8CBD-4A3A-A4C2-ECB5DDA3C55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460" y="2243779"/>
            <a:ext cx="323397" cy="323397"/>
          </a:xfrm>
          <a:prstGeom prst="rect">
            <a:avLst/>
          </a:prstGeom>
        </p:spPr>
      </p:pic>
      <p:pic>
        <p:nvPicPr>
          <p:cNvPr id="28" name="Grafik 27">
            <a:extLst>
              <a:ext uri="{FF2B5EF4-FFF2-40B4-BE49-F238E27FC236}">
                <a16:creationId xmlns:a16="http://schemas.microsoft.com/office/drawing/2014/main" id="{174357B1-3B3E-4DE2-8645-5D442DC7352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7891" y="2243056"/>
            <a:ext cx="323397" cy="323397"/>
          </a:xfrm>
          <a:prstGeom prst="rect">
            <a:avLst/>
          </a:prstGeom>
        </p:spPr>
      </p:pic>
      <p:pic>
        <p:nvPicPr>
          <p:cNvPr id="29" name="Grafik 28">
            <a:extLst>
              <a:ext uri="{FF2B5EF4-FFF2-40B4-BE49-F238E27FC236}">
                <a16:creationId xmlns:a16="http://schemas.microsoft.com/office/drawing/2014/main" id="{ED79790C-F351-4F37-8C83-EC0C768FD94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1" y="2243779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5124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19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16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4282152525"/>
      </p:ext>
    </p:extLst>
  </p:cSld>
  <p:clrMapOvr>
    <a:masterClrMapping/>
  </p:clrMapOvr>
</p:sld>
</file>

<file path=ppt/slides/slide1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2000" y="2916000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29400" y="2916000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19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16</a:t>
            </a:r>
          </a:p>
        </p:txBody>
      </p:sp>
      <p:pic>
        <p:nvPicPr>
          <p:cNvPr id="31" name="16">
            <a:hlinkClick r:id="" action="ppaction://media"/>
            <a:extLst>
              <a:ext uri="{FF2B5EF4-FFF2-40B4-BE49-F238E27FC236}">
                <a16:creationId xmlns:a16="http://schemas.microsoft.com/office/drawing/2014/main" id="{B950F75E-313B-4539-812D-0137DC8F251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769600" y="2952000"/>
            <a:ext cx="540000" cy="540000"/>
          </a:xfrm>
          <a:prstGeom prst="rect">
            <a:avLst/>
          </a:prstGeom>
        </p:spPr>
      </p:pic>
      <p:grpSp>
        <p:nvGrpSpPr>
          <p:cNvPr id="32" name="Gruppieren 31">
            <a:extLst>
              <a:ext uri="{FF2B5EF4-FFF2-40B4-BE49-F238E27FC236}">
                <a16:creationId xmlns:a16="http://schemas.microsoft.com/office/drawing/2014/main" id="{2A2C7FC2-165B-4D48-8F62-50E09AE294BE}"/>
              </a:ext>
            </a:extLst>
          </p:cNvPr>
          <p:cNvGrpSpPr/>
          <p:nvPr/>
        </p:nvGrpSpPr>
        <p:grpSpPr>
          <a:xfrm>
            <a:off x="8341200" y="5472000"/>
            <a:ext cx="3240000" cy="644150"/>
            <a:chOff x="610352" y="5308968"/>
            <a:chExt cx="3240000" cy="644150"/>
          </a:xfrm>
        </p:grpSpPr>
        <p:pic>
          <p:nvPicPr>
            <p:cNvPr id="33" name="Grafik 32">
              <a:extLst>
                <a:ext uri="{FF2B5EF4-FFF2-40B4-BE49-F238E27FC236}">
                  <a16:creationId xmlns:a16="http://schemas.microsoft.com/office/drawing/2014/main" id="{A2D0BA86-F8C6-4A56-BFA4-543CEA58AE9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D3B5D949-000B-439D-B3AA-D6904B4688B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35" name="Grafik 34">
              <a:extLst>
                <a:ext uri="{FF2B5EF4-FFF2-40B4-BE49-F238E27FC236}">
                  <a16:creationId xmlns:a16="http://schemas.microsoft.com/office/drawing/2014/main" id="{2445F944-C4C0-4ADC-A53D-90BAA6476B7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36" name="Grafik 35">
              <a:extLst>
                <a:ext uri="{FF2B5EF4-FFF2-40B4-BE49-F238E27FC236}">
                  <a16:creationId xmlns:a16="http://schemas.microsoft.com/office/drawing/2014/main" id="{85210504-94B8-4F86-B465-D942E5FF150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37" name="Grafik 36">
              <a:extLst>
                <a:ext uri="{FF2B5EF4-FFF2-40B4-BE49-F238E27FC236}">
                  <a16:creationId xmlns:a16="http://schemas.microsoft.com/office/drawing/2014/main" id="{2D5612F0-D62E-4C70-812F-9E41486739F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8" name="Grafik 37">
              <a:extLst>
                <a:ext uri="{FF2B5EF4-FFF2-40B4-BE49-F238E27FC236}">
                  <a16:creationId xmlns:a16="http://schemas.microsoft.com/office/drawing/2014/main" id="{B91873AE-DA33-4EE3-B504-CFC6C80BB6F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9" name="Grafik 38">
              <a:extLst>
                <a:ext uri="{FF2B5EF4-FFF2-40B4-BE49-F238E27FC236}">
                  <a16:creationId xmlns:a16="http://schemas.microsoft.com/office/drawing/2014/main" id="{ED9F3F5B-309B-46B4-932C-C277529C0CA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  <p:pic>
          <p:nvPicPr>
            <p:cNvPr id="40" name="Grafik 39">
              <a:extLst>
                <a:ext uri="{FF2B5EF4-FFF2-40B4-BE49-F238E27FC236}">
                  <a16:creationId xmlns:a16="http://schemas.microsoft.com/office/drawing/2014/main" id="{0B6773FC-8463-44E9-88A9-9294B8027A5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8378" y="5667389"/>
              <a:ext cx="241200" cy="241200"/>
            </a:xfrm>
            <a:prstGeom prst="rect">
              <a:avLst/>
            </a:prstGeom>
          </p:spPr>
        </p:pic>
        <p:pic>
          <p:nvPicPr>
            <p:cNvPr id="41" name="Grafik 40">
              <a:extLst>
                <a:ext uri="{FF2B5EF4-FFF2-40B4-BE49-F238E27FC236}">
                  <a16:creationId xmlns:a16="http://schemas.microsoft.com/office/drawing/2014/main" id="{9C75D16D-67CF-4077-B3A6-006B22513D0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667389"/>
              <a:ext cx="241200" cy="241200"/>
            </a:xfrm>
            <a:prstGeom prst="rect">
              <a:avLst/>
            </a:prstGeom>
          </p:spPr>
        </p:pic>
        <p:pic>
          <p:nvPicPr>
            <p:cNvPr id="42" name="Grafik 41">
              <a:extLst>
                <a:ext uri="{FF2B5EF4-FFF2-40B4-BE49-F238E27FC236}">
                  <a16:creationId xmlns:a16="http://schemas.microsoft.com/office/drawing/2014/main" id="{8AF45888-033E-4435-8C95-F0D17654CB0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662021"/>
              <a:ext cx="241200" cy="241200"/>
            </a:xfrm>
            <a:prstGeom prst="rect">
              <a:avLst/>
            </a:prstGeom>
          </p:spPr>
        </p:pic>
        <p:pic>
          <p:nvPicPr>
            <p:cNvPr id="43" name="Grafik 42">
              <a:extLst>
                <a:ext uri="{FF2B5EF4-FFF2-40B4-BE49-F238E27FC236}">
                  <a16:creationId xmlns:a16="http://schemas.microsoft.com/office/drawing/2014/main" id="{CB7C971A-102D-4168-8C06-BFA1AC89319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666964"/>
              <a:ext cx="241200" cy="241200"/>
            </a:xfrm>
            <a:prstGeom prst="rect">
              <a:avLst/>
            </a:prstGeom>
          </p:spPr>
        </p:pic>
        <p:pic>
          <p:nvPicPr>
            <p:cNvPr id="44" name="Grafik 43">
              <a:extLst>
                <a:ext uri="{FF2B5EF4-FFF2-40B4-BE49-F238E27FC236}">
                  <a16:creationId xmlns:a16="http://schemas.microsoft.com/office/drawing/2014/main" id="{67E961B2-B513-4087-8A0E-A2F4CB41DB9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2723" y="5666964"/>
              <a:ext cx="241200" cy="241200"/>
            </a:xfrm>
            <a:prstGeom prst="rect">
              <a:avLst/>
            </a:prstGeom>
          </p:spPr>
        </p:pic>
        <p:pic>
          <p:nvPicPr>
            <p:cNvPr id="45" name="Grafik 44">
              <a:extLst>
                <a:ext uri="{FF2B5EF4-FFF2-40B4-BE49-F238E27FC236}">
                  <a16:creationId xmlns:a16="http://schemas.microsoft.com/office/drawing/2014/main" id="{B967372D-A491-45B1-8741-90CD8F65D85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1853" y="5671546"/>
              <a:ext cx="241200" cy="241200"/>
            </a:xfrm>
            <a:prstGeom prst="rect">
              <a:avLst/>
            </a:prstGeom>
          </p:spPr>
        </p:pic>
        <p:pic>
          <p:nvPicPr>
            <p:cNvPr id="46" name="Grafik 45">
              <a:extLst>
                <a:ext uri="{FF2B5EF4-FFF2-40B4-BE49-F238E27FC236}">
                  <a16:creationId xmlns:a16="http://schemas.microsoft.com/office/drawing/2014/main" id="{490D095E-9C36-46BA-960C-8FE8E26219E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10548" y="5355900"/>
              <a:ext cx="241200" cy="241200"/>
            </a:xfrm>
            <a:prstGeom prst="rect">
              <a:avLst/>
            </a:prstGeom>
          </p:spPr>
        </p:pic>
        <p:pic>
          <p:nvPicPr>
            <p:cNvPr id="49" name="Grafik 48">
              <a:extLst>
                <a:ext uri="{FF2B5EF4-FFF2-40B4-BE49-F238E27FC236}">
                  <a16:creationId xmlns:a16="http://schemas.microsoft.com/office/drawing/2014/main" id="{098F6823-034B-4201-A91E-F467B90CB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346375"/>
              <a:ext cx="241200" cy="241200"/>
            </a:xfrm>
            <a:prstGeom prst="rect">
              <a:avLst/>
            </a:prstGeom>
          </p:spPr>
        </p:pic>
        <p:pic>
          <p:nvPicPr>
            <p:cNvPr id="50" name="Grafik 49">
              <a:extLst>
                <a:ext uri="{FF2B5EF4-FFF2-40B4-BE49-F238E27FC236}">
                  <a16:creationId xmlns:a16="http://schemas.microsoft.com/office/drawing/2014/main" id="{3199E5C9-A833-4447-A76D-52E56EAD8C0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19930" y="5352725"/>
              <a:ext cx="241200" cy="241200"/>
            </a:xfrm>
            <a:prstGeom prst="rect">
              <a:avLst/>
            </a:prstGeom>
          </p:spPr>
        </p:pic>
        <p:pic>
          <p:nvPicPr>
            <p:cNvPr id="51" name="Grafik 50">
              <a:extLst>
                <a:ext uri="{FF2B5EF4-FFF2-40B4-BE49-F238E27FC236}">
                  <a16:creationId xmlns:a16="http://schemas.microsoft.com/office/drawing/2014/main" id="{DE1C71FD-3E36-40A8-8BD3-8DF3773945E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27076" y="5352725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35953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94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</p:childTnLst>
        </p:cTn>
      </p:par>
    </p:tnLst>
  </p:timing>
</p:sld>
</file>

<file path=ppt/slides/slide1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1B68FCC9-7419-491C-ADAB-F14DB189C9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2243779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1301" y="1815329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37FB1C56-809A-40D1-A571-A95F70E6E2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32409" y="1828100"/>
            <a:ext cx="323397" cy="323397"/>
          </a:xfrm>
          <a:prstGeom prst="rect">
            <a:avLst/>
          </a:prstGeom>
        </p:spPr>
      </p:pic>
      <p:pic>
        <p:nvPicPr>
          <p:cNvPr id="18" name="Grafik 17">
            <a:extLst>
              <a:ext uri="{FF2B5EF4-FFF2-40B4-BE49-F238E27FC236}">
                <a16:creationId xmlns:a16="http://schemas.microsoft.com/office/drawing/2014/main" id="{2A62DD24-7FB7-456B-811E-6583748CDF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2243779"/>
            <a:ext cx="323397" cy="323397"/>
          </a:xfrm>
          <a:prstGeom prst="rect">
            <a:avLst/>
          </a:prstGeom>
        </p:spPr>
      </p:pic>
      <p:pic>
        <p:nvPicPr>
          <p:cNvPr id="21" name="Grafik 20">
            <a:extLst>
              <a:ext uri="{FF2B5EF4-FFF2-40B4-BE49-F238E27FC236}">
                <a16:creationId xmlns:a16="http://schemas.microsoft.com/office/drawing/2014/main" id="{085E805E-5560-4F98-A759-5F8B6940374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3" y="2233758"/>
            <a:ext cx="323397" cy="323397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DD713A73-0180-4B5C-B99D-42A1115923D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7053" y="2243055"/>
            <a:ext cx="323397" cy="323397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CB4BF698-E470-49E1-A70A-ECB23413EB7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7764" y="2243057"/>
            <a:ext cx="323397" cy="323397"/>
          </a:xfrm>
          <a:prstGeom prst="rect">
            <a:avLst/>
          </a:prstGeom>
        </p:spPr>
      </p:pic>
      <p:pic>
        <p:nvPicPr>
          <p:cNvPr id="26" name="Grafik 25">
            <a:extLst>
              <a:ext uri="{FF2B5EF4-FFF2-40B4-BE49-F238E27FC236}">
                <a16:creationId xmlns:a16="http://schemas.microsoft.com/office/drawing/2014/main" id="{C8508EA6-BB46-4690-92B7-E153BF8A9F9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0" y="2243779"/>
            <a:ext cx="323397" cy="323397"/>
          </a:xfrm>
          <a:prstGeom prst="rect">
            <a:avLst/>
          </a:prstGeom>
        </p:spPr>
      </p:pic>
      <p:pic>
        <p:nvPicPr>
          <p:cNvPr id="27" name="Grafik 26">
            <a:extLst>
              <a:ext uri="{FF2B5EF4-FFF2-40B4-BE49-F238E27FC236}">
                <a16:creationId xmlns:a16="http://schemas.microsoft.com/office/drawing/2014/main" id="{D029F998-8CBD-4A3A-A4C2-ECB5DDA3C55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460" y="2243779"/>
            <a:ext cx="323397" cy="323397"/>
          </a:xfrm>
          <a:prstGeom prst="rect">
            <a:avLst/>
          </a:prstGeom>
        </p:spPr>
      </p:pic>
      <p:pic>
        <p:nvPicPr>
          <p:cNvPr id="28" name="Grafik 27">
            <a:extLst>
              <a:ext uri="{FF2B5EF4-FFF2-40B4-BE49-F238E27FC236}">
                <a16:creationId xmlns:a16="http://schemas.microsoft.com/office/drawing/2014/main" id="{174357B1-3B3E-4DE2-8645-5D442DC7352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7891" y="2243056"/>
            <a:ext cx="323397" cy="323397"/>
          </a:xfrm>
          <a:prstGeom prst="rect">
            <a:avLst/>
          </a:prstGeom>
        </p:spPr>
      </p:pic>
      <p:pic>
        <p:nvPicPr>
          <p:cNvPr id="29" name="Grafik 28">
            <a:extLst>
              <a:ext uri="{FF2B5EF4-FFF2-40B4-BE49-F238E27FC236}">
                <a16:creationId xmlns:a16="http://schemas.microsoft.com/office/drawing/2014/main" id="{ED79790C-F351-4F37-8C83-EC0C768FD94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2246307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8401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19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16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215109783"/>
      </p:ext>
    </p:extLst>
  </p:cSld>
  <p:clrMapOvr>
    <a:masterClrMapping/>
  </p:clrMapOvr>
</p:sld>
</file>

<file path=ppt/slides/slide1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2000" y="2916000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29400" y="2916000"/>
            <a:ext cx="2520000" cy="2145268"/>
          </a:xfrm>
          <a:prstGeom prst="roundRect">
            <a:avLst/>
          </a:prstGeom>
          <a:solidFill>
            <a:srgbClr val="6EAE46">
              <a:alpha val="25000"/>
            </a:srgbClr>
          </a:solidFill>
          <a:ln w="63500">
            <a:solidFill>
              <a:srgbClr val="6EAE4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19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16</a:t>
            </a:r>
          </a:p>
        </p:txBody>
      </p:sp>
      <p:pic>
        <p:nvPicPr>
          <p:cNvPr id="9" name="19">
            <a:hlinkClick r:id="" action="ppaction://media"/>
            <a:extLst>
              <a:ext uri="{FF2B5EF4-FFF2-40B4-BE49-F238E27FC236}">
                <a16:creationId xmlns:a16="http://schemas.microsoft.com/office/drawing/2014/main" id="{BC5C742A-BBCC-454B-B4BF-EADD2157184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874296" y="2916000"/>
            <a:ext cx="540000" cy="540000"/>
          </a:xfrm>
          <a:prstGeom prst="rect">
            <a:avLst/>
          </a:prstGeom>
        </p:spPr>
      </p:pic>
      <p:sp>
        <p:nvSpPr>
          <p:cNvPr id="29" name="Textfeld 28">
            <a:extLst>
              <a:ext uri="{FF2B5EF4-FFF2-40B4-BE49-F238E27FC236}">
                <a16:creationId xmlns:a16="http://schemas.microsoft.com/office/drawing/2014/main" id="{C5B59696-18BB-4F3C-8B61-1EBDD0C9A97A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Super gemacht !</a:t>
            </a:r>
          </a:p>
        </p:txBody>
      </p:sp>
      <p:pic>
        <p:nvPicPr>
          <p:cNvPr id="30" name="Grafik 29">
            <a:extLst>
              <a:ext uri="{FF2B5EF4-FFF2-40B4-BE49-F238E27FC236}">
                <a16:creationId xmlns:a16="http://schemas.microsoft.com/office/drawing/2014/main" id="{AF8DDAC5-BBF1-47D0-9D53-BA055689F48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31" name="Gruppieren 30">
            <a:extLst>
              <a:ext uri="{FF2B5EF4-FFF2-40B4-BE49-F238E27FC236}">
                <a16:creationId xmlns:a16="http://schemas.microsoft.com/office/drawing/2014/main" id="{7C32D271-E530-4E40-9D48-9B3CC02D6E7F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32" name="Grafik 31">
              <a:extLst>
                <a:ext uri="{FF2B5EF4-FFF2-40B4-BE49-F238E27FC236}">
                  <a16:creationId xmlns:a16="http://schemas.microsoft.com/office/drawing/2014/main" id="{9161D317-2193-E843-9383-8473CE56DF4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3" name="Grafik 32">
              <a:extLst>
                <a:ext uri="{FF2B5EF4-FFF2-40B4-BE49-F238E27FC236}">
                  <a16:creationId xmlns:a16="http://schemas.microsoft.com/office/drawing/2014/main" id="{C70870B0-A23B-B54F-B0F9-A06C8235CBF1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4" name="Grafik 33">
            <a:extLst>
              <a:ext uri="{FF2B5EF4-FFF2-40B4-BE49-F238E27FC236}">
                <a16:creationId xmlns:a16="http://schemas.microsoft.com/office/drawing/2014/main" id="{9514C79E-5EE1-4F49-A3B7-16BB38697E7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5" name="Grafik 34">
            <a:extLst>
              <a:ext uri="{FF2B5EF4-FFF2-40B4-BE49-F238E27FC236}">
                <a16:creationId xmlns:a16="http://schemas.microsoft.com/office/drawing/2014/main" id="{16A9D62D-A853-E341-B942-FFADB91570B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4DA68669-4774-2A48-9B38-F9EC141C4FD8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57F26BF2-03F9-3344-B18F-C3502D5D2613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E7CFED63-F42E-254C-86D1-B9BEB753D50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25239F07-AFBE-0040-8C2D-3FD654B188E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18F00924-3546-7F4B-A66E-B553304318C3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2243779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7B4C3C7B-8AC8-9B4F-8FEE-B60E2AC44A4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1301" y="1815329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2BD27DAB-7244-7545-8372-0E465053EDD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438BABD8-9D71-844A-94BE-CAA8B0CFD66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32409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C335409B-5349-D243-9CFA-7628B3F81D28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2243779"/>
            <a:ext cx="323397" cy="323397"/>
          </a:xfrm>
          <a:prstGeom prst="rect">
            <a:avLst/>
          </a:prstGeom>
        </p:spPr>
      </p:pic>
      <p:pic>
        <p:nvPicPr>
          <p:cNvPr id="45" name="Grafik 44">
            <a:extLst>
              <a:ext uri="{FF2B5EF4-FFF2-40B4-BE49-F238E27FC236}">
                <a16:creationId xmlns:a16="http://schemas.microsoft.com/office/drawing/2014/main" id="{FB906E37-FB23-1845-91FF-F08CD5B9CB7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3" y="2233758"/>
            <a:ext cx="323397" cy="323397"/>
          </a:xfrm>
          <a:prstGeom prst="rect">
            <a:avLst/>
          </a:prstGeom>
        </p:spPr>
      </p:pic>
      <p:pic>
        <p:nvPicPr>
          <p:cNvPr id="46" name="Grafik 45">
            <a:extLst>
              <a:ext uri="{FF2B5EF4-FFF2-40B4-BE49-F238E27FC236}">
                <a16:creationId xmlns:a16="http://schemas.microsoft.com/office/drawing/2014/main" id="{2B64229D-1D41-A44B-9CFC-9C632D16FA3A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7053" y="2243055"/>
            <a:ext cx="323397" cy="323397"/>
          </a:xfrm>
          <a:prstGeom prst="rect">
            <a:avLst/>
          </a:prstGeom>
        </p:spPr>
      </p:pic>
      <p:pic>
        <p:nvPicPr>
          <p:cNvPr id="47" name="Grafik 46">
            <a:extLst>
              <a:ext uri="{FF2B5EF4-FFF2-40B4-BE49-F238E27FC236}">
                <a16:creationId xmlns:a16="http://schemas.microsoft.com/office/drawing/2014/main" id="{1E9D8B51-8C5C-F943-AB71-97FDC0DF37EB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7764" y="2243057"/>
            <a:ext cx="323397" cy="323397"/>
          </a:xfrm>
          <a:prstGeom prst="rect">
            <a:avLst/>
          </a:prstGeom>
        </p:spPr>
      </p:pic>
      <p:pic>
        <p:nvPicPr>
          <p:cNvPr id="48" name="Grafik 47">
            <a:extLst>
              <a:ext uri="{FF2B5EF4-FFF2-40B4-BE49-F238E27FC236}">
                <a16:creationId xmlns:a16="http://schemas.microsoft.com/office/drawing/2014/main" id="{915151D0-9011-2D41-9413-C87D06CE8D3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0" y="2243779"/>
            <a:ext cx="323397" cy="323397"/>
          </a:xfrm>
          <a:prstGeom prst="rect">
            <a:avLst/>
          </a:prstGeom>
        </p:spPr>
      </p:pic>
      <p:pic>
        <p:nvPicPr>
          <p:cNvPr id="49" name="Grafik 48">
            <a:extLst>
              <a:ext uri="{FF2B5EF4-FFF2-40B4-BE49-F238E27FC236}">
                <a16:creationId xmlns:a16="http://schemas.microsoft.com/office/drawing/2014/main" id="{4021ED2D-C620-DB49-BA2E-F0ED778E7E0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460" y="2243779"/>
            <a:ext cx="323397" cy="323397"/>
          </a:xfrm>
          <a:prstGeom prst="rect">
            <a:avLst/>
          </a:prstGeom>
        </p:spPr>
      </p:pic>
      <p:pic>
        <p:nvPicPr>
          <p:cNvPr id="50" name="Grafik 49">
            <a:extLst>
              <a:ext uri="{FF2B5EF4-FFF2-40B4-BE49-F238E27FC236}">
                <a16:creationId xmlns:a16="http://schemas.microsoft.com/office/drawing/2014/main" id="{6F5EF20A-EDFF-CB40-9753-A22778CFA61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7891" y="2243056"/>
            <a:ext cx="323397" cy="323397"/>
          </a:xfrm>
          <a:prstGeom prst="rect">
            <a:avLst/>
          </a:prstGeom>
        </p:spPr>
      </p:pic>
      <p:pic>
        <p:nvPicPr>
          <p:cNvPr id="51" name="Grafik 50">
            <a:extLst>
              <a:ext uri="{FF2B5EF4-FFF2-40B4-BE49-F238E27FC236}">
                <a16:creationId xmlns:a16="http://schemas.microsoft.com/office/drawing/2014/main" id="{58135DAE-0AB6-AD48-8DD9-86AD826D138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2246307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0702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02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fik 7">
            <a:extLst>
              <a:ext uri="{FF2B5EF4-FFF2-40B4-BE49-F238E27FC236}">
                <a16:creationId xmlns:a16="http://schemas.microsoft.com/office/drawing/2014/main" id="{27EC4BA7-DA7C-3A49-90EF-125652F9E7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1853" y="1485144"/>
            <a:ext cx="2459821" cy="1522747"/>
          </a:xfrm>
          <a:prstGeom prst="rect">
            <a:avLst/>
          </a:prstGeom>
        </p:spPr>
      </p:pic>
      <p:sp>
        <p:nvSpPr>
          <p:cNvPr id="9" name="Band nach oben 8">
            <a:extLst>
              <a:ext uri="{FF2B5EF4-FFF2-40B4-BE49-F238E27FC236}">
                <a16:creationId xmlns:a16="http://schemas.microsoft.com/office/drawing/2014/main" id="{35B45DDD-5E19-0845-914E-625A3DEA4128}"/>
              </a:ext>
            </a:extLst>
          </p:cNvPr>
          <p:cNvSpPr/>
          <p:nvPr/>
        </p:nvSpPr>
        <p:spPr>
          <a:xfrm>
            <a:off x="3347314" y="3176625"/>
            <a:ext cx="5168900" cy="1028700"/>
          </a:xfrm>
          <a:prstGeom prst="ribbon2">
            <a:avLst>
              <a:gd name="adj1" fmla="val 16667"/>
              <a:gd name="adj2" fmla="val 68182"/>
            </a:avLst>
          </a:prstGeom>
          <a:solidFill>
            <a:srgbClr val="47858E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A1650B5C-13B9-1D42-8E6C-B92757A7FD23}"/>
              </a:ext>
            </a:extLst>
          </p:cNvPr>
          <p:cNvSpPr txBox="1"/>
          <p:nvPr/>
        </p:nvSpPr>
        <p:spPr>
          <a:xfrm>
            <a:off x="4672155" y="3344998"/>
            <a:ext cx="2649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dirty="0">
                <a:solidFill>
                  <a:schemeClr val="bg1"/>
                </a:solidFill>
              </a:rPr>
              <a:t>Super gemacht !</a:t>
            </a:r>
          </a:p>
        </p:txBody>
      </p:sp>
    </p:spTree>
    <p:extLst>
      <p:ext uri="{BB962C8B-B14F-4D97-AF65-F5344CB8AC3E}">
        <p14:creationId xmlns:p14="http://schemas.microsoft.com/office/powerpoint/2010/main" val="1075767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/>
    </p:bldLst>
  </p:timing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1365</Words>
  <Application>Microsoft Office PowerPoint</Application>
  <PresentationFormat>Breitbild</PresentationFormat>
  <Paragraphs>910</Paragraphs>
  <Slides>193</Slides>
  <Notes>0</Notes>
  <HiddenSlides>0</HiddenSlides>
  <MMClips>63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193</vt:i4>
      </vt:variant>
    </vt:vector>
  </HeadingPairs>
  <TitlesOfParts>
    <vt:vector size="198" baseType="lpstr">
      <vt:lpstr>Arial</vt:lpstr>
      <vt:lpstr>Calibri</vt:lpstr>
      <vt:lpstr>Calibri Light</vt:lpstr>
      <vt:lpstr>Comic Sans MS</vt:lpstr>
      <vt:lpstr>Office</vt:lpstr>
      <vt:lpstr>Zahlen hören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Zehnerzahlen  am Rechenrahmen</dc:title>
  <dc:creator>Microsoft Office User</dc:creator>
  <cp:lastModifiedBy>Stefanie Haßelwander</cp:lastModifiedBy>
  <cp:revision>71</cp:revision>
  <dcterms:created xsi:type="dcterms:W3CDTF">2020-08-09T15:31:26Z</dcterms:created>
  <dcterms:modified xsi:type="dcterms:W3CDTF">2023-08-08T14:56:36Z</dcterms:modified>
</cp:coreProperties>
</file>