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9B7-6D08-458C-8F6C-48A66A390C62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2AF8D-B68D-468B-A00C-97B97FA50D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9B7-6D08-458C-8F6C-48A66A390C62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2AF8D-B68D-468B-A00C-97B97FA50D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9B7-6D08-458C-8F6C-48A66A390C62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2AF8D-B68D-468B-A00C-97B97FA50D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9B7-6D08-458C-8F6C-48A66A390C62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2AF8D-B68D-468B-A00C-97B97FA50D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9B7-6D08-458C-8F6C-48A66A390C62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2AF8D-B68D-468B-A00C-97B97FA50D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9B7-6D08-458C-8F6C-48A66A390C62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2AF8D-B68D-468B-A00C-97B97FA50D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9B7-6D08-458C-8F6C-48A66A390C62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2AF8D-B68D-468B-A00C-97B97FA50D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9B7-6D08-458C-8F6C-48A66A390C62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2AF8D-B68D-468B-A00C-97B97FA50D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9B7-6D08-458C-8F6C-48A66A390C62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2AF8D-B68D-468B-A00C-97B97FA50D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9B7-6D08-458C-8F6C-48A66A390C62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2AF8D-B68D-468B-A00C-97B97FA50D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9B7-6D08-458C-8F6C-48A66A390C62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2AF8D-B68D-468B-A00C-97B97FA50D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6C9B7-6D08-458C-8F6C-48A66A390C62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2AF8D-B68D-468B-A00C-97B97FA50D6C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4067944" y="332656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- </a:t>
            </a:r>
            <a:endParaRPr lang="fr-FR" dirty="0"/>
          </a:p>
        </p:txBody>
      </p:sp>
      <p:pic>
        <p:nvPicPr>
          <p:cNvPr id="15362" name="Picture 2" descr="Grenoble Street Art Fest 1, 2 &amp; 3 - Street Art Fest Grenoble - Alp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-147399"/>
            <a:ext cx="6480720" cy="7005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dirty="0"/>
              <a:t>L’arme (larme) de paix </a:t>
            </a:r>
            <a:br>
              <a:rPr lang="fr-FR" b="1" dirty="0"/>
            </a:br>
            <a:r>
              <a:rPr lang="fr-FR" b="1" dirty="0" smtClean="0"/>
              <a:t>by </a:t>
            </a:r>
            <a:r>
              <a:rPr lang="fr-FR" b="1" dirty="0" err="1" smtClean="0"/>
              <a:t>Snek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11560" y="2492896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fr-FR" dirty="0" smtClean="0"/>
              <a:t>   - </a:t>
            </a:r>
            <a:r>
              <a:rPr lang="fr-FR" dirty="0" err="1" smtClean="0"/>
              <a:t>Created</a:t>
            </a:r>
            <a:r>
              <a:rPr lang="fr-FR" dirty="0" smtClean="0"/>
              <a:t> in 2016</a:t>
            </a:r>
            <a:br>
              <a:rPr lang="fr-FR" dirty="0" smtClean="0"/>
            </a:br>
            <a:r>
              <a:rPr lang="fr-FR" dirty="0" smtClean="0"/>
              <a:t>- </a:t>
            </a:r>
            <a:r>
              <a:rPr lang="fr-FR" dirty="0" err="1" smtClean="0"/>
              <a:t>At</a:t>
            </a:r>
            <a:r>
              <a:rPr lang="fr-FR" dirty="0" smtClean="0"/>
              <a:t> Grenoble in France</a:t>
            </a:r>
            <a:br>
              <a:rPr lang="fr-FR" dirty="0" smtClean="0"/>
            </a:br>
            <a:r>
              <a:rPr lang="fr-FR" dirty="0" smtClean="0"/>
              <a:t>- For a </a:t>
            </a:r>
            <a:r>
              <a:rPr lang="fr-FR" dirty="0" err="1" smtClean="0"/>
              <a:t>street</a:t>
            </a:r>
            <a:r>
              <a:rPr lang="fr-FR" dirty="0" smtClean="0"/>
              <a:t> art festival</a:t>
            </a:r>
            <a:endParaRPr lang="fr-FR" dirty="0"/>
          </a:p>
        </p:txBody>
      </p:sp>
      <p:pic>
        <p:nvPicPr>
          <p:cNvPr id="4" name="Picture 2" descr="Grenoble Street Art Fest 1, 2 &amp; 3 - Street Art Fest Grenoble - Alp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35305" y="1988840"/>
            <a:ext cx="3108695" cy="33603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Grenoble Street Art Fest 1, 2 &amp; 3 - Street Art Fest Grenoble - Alp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108695" cy="3360375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3419873" y="476672"/>
            <a:ext cx="54726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fr-FR" sz="2400" dirty="0" err="1" smtClean="0"/>
              <a:t>Snek</a:t>
            </a:r>
            <a:r>
              <a:rPr lang="fr-FR" sz="2400" dirty="0" smtClean="0"/>
              <a:t> </a:t>
            </a:r>
            <a:r>
              <a:rPr lang="fr-FR" sz="2400" dirty="0" err="1" smtClean="0"/>
              <a:t>is</a:t>
            </a:r>
            <a:r>
              <a:rPr lang="fr-FR" sz="2400" dirty="0" smtClean="0"/>
              <a:t> an </a:t>
            </a:r>
            <a:r>
              <a:rPr lang="fr-FR" sz="2400" dirty="0" err="1" smtClean="0"/>
              <a:t>artist</a:t>
            </a:r>
            <a:r>
              <a:rPr lang="fr-FR" sz="2400" dirty="0" smtClean="0"/>
              <a:t> </a:t>
            </a:r>
            <a:r>
              <a:rPr lang="fr-FR" sz="2400" dirty="0" err="1" smtClean="0"/>
              <a:t>from</a:t>
            </a:r>
            <a:r>
              <a:rPr lang="fr-FR" sz="2400" dirty="0" smtClean="0"/>
              <a:t> Grenoble </a:t>
            </a:r>
            <a:r>
              <a:rPr lang="fr-FR" sz="2400" dirty="0" err="1" smtClean="0"/>
              <a:t>who</a:t>
            </a:r>
            <a:r>
              <a:rPr lang="fr-FR" sz="2400" dirty="0" smtClean="0"/>
              <a:t> practices </a:t>
            </a:r>
            <a:r>
              <a:rPr lang="fr-FR" sz="2400" dirty="0" err="1" smtClean="0"/>
              <a:t>his</a:t>
            </a:r>
            <a:r>
              <a:rPr lang="fr-FR" sz="2400" dirty="0" smtClean="0"/>
              <a:t> art as </a:t>
            </a:r>
            <a:r>
              <a:rPr lang="fr-FR" sz="2400" dirty="0" err="1" smtClean="0"/>
              <a:t>well</a:t>
            </a:r>
            <a:r>
              <a:rPr lang="fr-FR" sz="2400" dirty="0" smtClean="0"/>
              <a:t> in France as in </a:t>
            </a:r>
            <a:r>
              <a:rPr lang="fr-FR" sz="2400" dirty="0" err="1" smtClean="0"/>
              <a:t>foreign</a:t>
            </a:r>
            <a:r>
              <a:rPr lang="fr-FR" sz="2400" dirty="0" smtClean="0"/>
              <a:t> countries.  He </a:t>
            </a:r>
            <a:r>
              <a:rPr lang="fr-FR" sz="2400" dirty="0" err="1" smtClean="0"/>
              <a:t>was</a:t>
            </a:r>
            <a:r>
              <a:rPr lang="fr-FR" sz="2400" dirty="0" smtClean="0"/>
              <a:t> </a:t>
            </a:r>
            <a:r>
              <a:rPr lang="fr-FR" sz="2400" dirty="0" err="1" smtClean="0"/>
              <a:t>born</a:t>
            </a:r>
            <a:r>
              <a:rPr lang="fr-FR" sz="2400" dirty="0" smtClean="0"/>
              <a:t> in 1997.</a:t>
            </a:r>
            <a:br>
              <a:rPr lang="fr-FR" sz="2400" dirty="0" smtClean="0"/>
            </a:br>
            <a:r>
              <a:rPr lang="fr-FR" sz="2400" dirty="0" smtClean="0"/>
              <a:t/>
            </a:r>
            <a:br>
              <a:rPr lang="fr-FR" sz="2400" dirty="0" smtClean="0"/>
            </a:br>
            <a:r>
              <a:rPr lang="fr-FR" sz="2400" dirty="0" smtClean="0"/>
              <a:t>- In the background, </a:t>
            </a:r>
            <a:r>
              <a:rPr lang="fr-FR" sz="2400" dirty="0" err="1" smtClean="0"/>
              <a:t>we</a:t>
            </a:r>
            <a:r>
              <a:rPr lang="fr-FR" sz="2400" dirty="0" smtClean="0"/>
              <a:t> </a:t>
            </a:r>
            <a:r>
              <a:rPr lang="fr-FR" sz="2400" dirty="0" err="1" smtClean="0"/>
              <a:t>can</a:t>
            </a:r>
            <a:r>
              <a:rPr lang="fr-FR" sz="2400" dirty="0" smtClean="0"/>
              <a:t> </a:t>
            </a:r>
            <a:r>
              <a:rPr lang="fr-FR" sz="2400" dirty="0" err="1" smtClean="0"/>
              <a:t>see</a:t>
            </a:r>
            <a:r>
              <a:rPr lang="fr-FR" sz="2400" dirty="0" smtClean="0"/>
              <a:t> </a:t>
            </a:r>
            <a:r>
              <a:rPr lang="fr-FR" sz="2400" dirty="0" err="1" smtClean="0"/>
              <a:t>different</a:t>
            </a:r>
            <a:r>
              <a:rPr lang="fr-FR" sz="2400" dirty="0" smtClean="0"/>
              <a:t> textures and </a:t>
            </a:r>
            <a:r>
              <a:rPr lang="fr-FR" sz="2400" dirty="0" err="1" smtClean="0"/>
              <a:t>shapes</a:t>
            </a:r>
            <a:r>
              <a:rPr lang="fr-FR" sz="2400" dirty="0" smtClean="0"/>
              <a:t> of </a:t>
            </a:r>
            <a:r>
              <a:rPr lang="fr-FR" sz="2400" dirty="0" err="1" smtClean="0"/>
              <a:t>different</a:t>
            </a:r>
            <a:r>
              <a:rPr lang="fr-FR" sz="2400" dirty="0" smtClean="0"/>
              <a:t> vibrant </a:t>
            </a:r>
            <a:r>
              <a:rPr lang="fr-FR" sz="2400" dirty="0" err="1" smtClean="0"/>
              <a:t>colors</a:t>
            </a:r>
            <a:r>
              <a:rPr lang="fr-FR" sz="2400" dirty="0" smtClean="0"/>
              <a:t>. There are </a:t>
            </a:r>
            <a:r>
              <a:rPr lang="fr-FR" sz="2400" dirty="0" err="1" smtClean="0"/>
              <a:t>different</a:t>
            </a:r>
            <a:r>
              <a:rPr lang="fr-FR" sz="2400" dirty="0" smtClean="0"/>
              <a:t> </a:t>
            </a:r>
            <a:r>
              <a:rPr lang="fr-FR" sz="2400" dirty="0" err="1" smtClean="0"/>
              <a:t>circles</a:t>
            </a:r>
            <a:r>
              <a:rPr lang="fr-FR" sz="2400" dirty="0" smtClean="0"/>
              <a:t> in </a:t>
            </a:r>
            <a:r>
              <a:rPr lang="fr-FR" sz="2400" dirty="0" err="1" smtClean="0"/>
              <a:t>different</a:t>
            </a:r>
            <a:r>
              <a:rPr lang="fr-FR" sz="2400" dirty="0" smtClean="0"/>
              <a:t> </a:t>
            </a:r>
            <a:r>
              <a:rPr lang="fr-FR" sz="2400" dirty="0" err="1" smtClean="0"/>
              <a:t>level</a:t>
            </a:r>
            <a:r>
              <a:rPr lang="fr-FR" sz="2400" dirty="0" smtClean="0"/>
              <a:t>. </a:t>
            </a:r>
            <a:br>
              <a:rPr lang="fr-FR" sz="2400" dirty="0" smtClean="0"/>
            </a:br>
            <a:r>
              <a:rPr lang="fr-FR" sz="2400" dirty="0" smtClean="0"/>
              <a:t>The main </a:t>
            </a:r>
            <a:r>
              <a:rPr lang="fr-FR" sz="2400" dirty="0" err="1" smtClean="0"/>
              <a:t>thing</a:t>
            </a:r>
            <a:r>
              <a:rPr lang="fr-FR" sz="2400" dirty="0" smtClean="0"/>
              <a:t> about the </a:t>
            </a:r>
            <a:r>
              <a:rPr lang="fr-FR" sz="2400" dirty="0" err="1" smtClean="0"/>
              <a:t>piece</a:t>
            </a:r>
            <a:r>
              <a:rPr lang="fr-FR" sz="2400" dirty="0" smtClean="0"/>
              <a:t> </a:t>
            </a:r>
            <a:r>
              <a:rPr lang="fr-FR" sz="2400" dirty="0" err="1" smtClean="0"/>
              <a:t>is</a:t>
            </a:r>
            <a:r>
              <a:rPr lang="fr-FR" sz="2400" dirty="0" smtClean="0"/>
              <a:t> the </a:t>
            </a:r>
            <a:r>
              <a:rPr lang="fr-FR" sz="2400" dirty="0" err="1" smtClean="0"/>
              <a:t>woman</a:t>
            </a:r>
            <a:r>
              <a:rPr lang="fr-FR" sz="2400" dirty="0" smtClean="0"/>
              <a:t> in black and white </a:t>
            </a:r>
            <a:r>
              <a:rPr lang="fr-FR" sz="2400" dirty="0" err="1" smtClean="0"/>
              <a:t>with</a:t>
            </a:r>
            <a:r>
              <a:rPr lang="fr-FR" sz="2400" dirty="0" smtClean="0"/>
              <a:t> an </a:t>
            </a:r>
            <a:r>
              <a:rPr lang="fr-FR" sz="2400" dirty="0" err="1" smtClean="0"/>
              <a:t>headband</a:t>
            </a:r>
            <a:r>
              <a:rPr lang="fr-FR" sz="2400" dirty="0" smtClean="0"/>
              <a:t> </a:t>
            </a:r>
            <a:r>
              <a:rPr lang="fr-FR" sz="2400" dirty="0" err="1" smtClean="0"/>
              <a:t>with</a:t>
            </a:r>
            <a:r>
              <a:rPr lang="fr-FR" sz="2400" dirty="0"/>
              <a:t> </a:t>
            </a:r>
            <a:r>
              <a:rPr lang="fr-FR" sz="2400" dirty="0" err="1" smtClean="0"/>
              <a:t>peace</a:t>
            </a:r>
            <a:r>
              <a:rPr lang="fr-FR" sz="2400" dirty="0" smtClean="0"/>
              <a:t> marks </a:t>
            </a:r>
            <a:r>
              <a:rPr lang="fr-FR" sz="2400" dirty="0" err="1" smtClean="0"/>
              <a:t>that</a:t>
            </a:r>
            <a:r>
              <a:rPr lang="fr-FR" sz="2400" dirty="0" smtClean="0"/>
              <a:t> </a:t>
            </a:r>
            <a:r>
              <a:rPr lang="fr-FR" sz="2400" dirty="0" err="1" smtClean="0"/>
              <a:t>maintains</a:t>
            </a:r>
            <a:r>
              <a:rPr lang="fr-FR" sz="2400" dirty="0" smtClean="0"/>
              <a:t> </a:t>
            </a:r>
            <a:r>
              <a:rPr lang="fr-FR" sz="2400" dirty="0" err="1" smtClean="0"/>
              <a:t>her</a:t>
            </a:r>
            <a:r>
              <a:rPr lang="fr-FR" sz="2400" dirty="0" smtClean="0"/>
              <a:t> afro </a:t>
            </a:r>
            <a:r>
              <a:rPr lang="fr-FR" sz="2400" dirty="0" err="1" smtClean="0"/>
              <a:t>haircut</a:t>
            </a:r>
            <a:r>
              <a:rPr lang="fr-FR" sz="2400" dirty="0" smtClean="0"/>
              <a:t>.  </a:t>
            </a:r>
            <a:r>
              <a:rPr lang="fr-FR" sz="2400" dirty="0" err="1" smtClean="0"/>
              <a:t>She</a:t>
            </a:r>
            <a:r>
              <a:rPr lang="fr-FR" sz="2400" dirty="0" smtClean="0"/>
              <a:t> </a:t>
            </a:r>
            <a:r>
              <a:rPr lang="fr-FR" sz="2400" dirty="0" err="1" smtClean="0"/>
              <a:t>also</a:t>
            </a:r>
            <a:r>
              <a:rPr lang="fr-FR" sz="2400" dirty="0" smtClean="0"/>
              <a:t> has the world </a:t>
            </a:r>
            <a:r>
              <a:rPr lang="fr-FR" sz="2400" dirty="0" err="1" smtClean="0"/>
              <a:t>map</a:t>
            </a:r>
            <a:r>
              <a:rPr lang="fr-FR" sz="2400" dirty="0" smtClean="0"/>
              <a:t> </a:t>
            </a:r>
            <a:r>
              <a:rPr lang="fr-FR" sz="2400" dirty="0" err="1" smtClean="0"/>
              <a:t>with</a:t>
            </a:r>
            <a:r>
              <a:rPr lang="fr-FR" sz="2400" dirty="0" smtClean="0"/>
              <a:t> all the countries in </a:t>
            </a:r>
            <a:r>
              <a:rPr lang="fr-FR" sz="2400" dirty="0" err="1" smtClean="0"/>
              <a:t>yellow</a:t>
            </a:r>
            <a:r>
              <a:rPr lang="fr-FR" sz="2400" dirty="0" smtClean="0"/>
              <a:t> on </a:t>
            </a:r>
            <a:r>
              <a:rPr lang="fr-FR" sz="2400" dirty="0" err="1" smtClean="0"/>
              <a:t>her</a:t>
            </a:r>
            <a:r>
              <a:rPr lang="fr-FR" sz="2400" dirty="0" smtClean="0"/>
              <a:t> face.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2" y="1628800"/>
            <a:ext cx="5626968" cy="5721499"/>
          </a:xfrm>
        </p:spPr>
        <p:txBody>
          <a:bodyPr/>
          <a:lstStyle/>
          <a:p>
            <a:pPr>
              <a:buNone/>
            </a:pPr>
            <a:r>
              <a:rPr lang="fr-FR" dirty="0" smtClean="0"/>
              <a:t>The </a:t>
            </a:r>
            <a:r>
              <a:rPr lang="fr-FR" dirty="0" err="1" smtClean="0"/>
              <a:t>woman</a:t>
            </a:r>
            <a:r>
              <a:rPr lang="fr-FR" dirty="0" smtClean="0"/>
              <a:t> </a:t>
            </a:r>
            <a:r>
              <a:rPr lang="fr-FR" dirty="0" err="1" smtClean="0"/>
              <a:t>symbolizes</a:t>
            </a:r>
            <a:r>
              <a:rPr lang="fr-FR" dirty="0" smtClean="0"/>
              <a:t> </a:t>
            </a:r>
            <a:r>
              <a:rPr lang="fr-FR" dirty="0" err="1" smtClean="0"/>
              <a:t>peace</a:t>
            </a:r>
            <a:r>
              <a:rPr lang="fr-FR" dirty="0" smtClean="0"/>
              <a:t> in the world </a:t>
            </a:r>
            <a:r>
              <a:rPr lang="fr-FR" dirty="0" err="1" smtClean="0"/>
              <a:t>between</a:t>
            </a:r>
            <a:r>
              <a:rPr lang="fr-FR" dirty="0" smtClean="0"/>
              <a:t> </a:t>
            </a:r>
            <a:r>
              <a:rPr lang="fr-FR" dirty="0" err="1" smtClean="0"/>
              <a:t>indivduals</a:t>
            </a:r>
            <a:r>
              <a:rPr lang="fr-FR" dirty="0" smtClean="0"/>
              <a:t>. </a:t>
            </a:r>
            <a:endParaRPr lang="fr-FR" dirty="0"/>
          </a:p>
        </p:txBody>
      </p:sp>
      <p:pic>
        <p:nvPicPr>
          <p:cNvPr id="4" name="Picture 2" descr="Grenoble Street Art Fest 1, 2 &amp; 3 - Street Art Fest Grenoble - Alp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35305" y="0"/>
            <a:ext cx="3108695" cy="33603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Peace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/>
              <a:t>Peace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a concept </a:t>
            </a:r>
            <a:r>
              <a:rPr lang="fr-FR" dirty="0" err="1" smtClean="0"/>
              <a:t>where</a:t>
            </a:r>
            <a:r>
              <a:rPr lang="fr-FR" dirty="0" smtClean="0"/>
              <a:t> </a:t>
            </a:r>
            <a:r>
              <a:rPr lang="fr-FR" dirty="0" err="1" smtClean="0"/>
              <a:t>everything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calm</a:t>
            </a:r>
            <a:r>
              <a:rPr lang="fr-FR" dirty="0" smtClean="0"/>
              <a:t>, </a:t>
            </a:r>
            <a:r>
              <a:rPr lang="fr-FR" dirty="0" err="1" smtClean="0"/>
              <a:t>it’s</a:t>
            </a:r>
            <a:r>
              <a:rPr lang="fr-FR" dirty="0" smtClean="0"/>
              <a:t> </a:t>
            </a:r>
            <a:r>
              <a:rPr lang="fr-FR" dirty="0" err="1" smtClean="0"/>
              <a:t>freedom</a:t>
            </a:r>
            <a:r>
              <a:rPr lang="fr-FR" dirty="0" smtClean="0"/>
              <a:t> </a:t>
            </a:r>
            <a:r>
              <a:rPr lang="fr-FR" dirty="0" err="1" smtClean="0"/>
              <a:t>from</a:t>
            </a:r>
            <a:r>
              <a:rPr lang="fr-FR" dirty="0" smtClean="0"/>
              <a:t> </a:t>
            </a:r>
            <a:r>
              <a:rPr lang="fr-FR" dirty="0" err="1" smtClean="0"/>
              <a:t>disturbance</a:t>
            </a:r>
            <a:r>
              <a:rPr lang="fr-FR" dirty="0" smtClean="0"/>
              <a:t>, a </a:t>
            </a:r>
            <a:r>
              <a:rPr lang="fr-FR" dirty="0" err="1" smtClean="0"/>
              <a:t>period</a:t>
            </a:r>
            <a:r>
              <a:rPr lang="fr-FR" dirty="0" smtClean="0"/>
              <a:t> in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there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no </a:t>
            </a:r>
            <a:r>
              <a:rPr lang="fr-FR" dirty="0" err="1" smtClean="0"/>
              <a:t>war</a:t>
            </a:r>
            <a:r>
              <a:rPr lang="fr-FR" dirty="0" smtClean="0"/>
              <a:t> or a </a:t>
            </a:r>
            <a:r>
              <a:rPr lang="fr-FR" dirty="0" err="1" smtClean="0"/>
              <a:t>war</a:t>
            </a:r>
            <a:r>
              <a:rPr lang="fr-FR" dirty="0" smtClean="0"/>
              <a:t> has </a:t>
            </a:r>
            <a:r>
              <a:rPr lang="fr-FR" dirty="0" err="1" smtClean="0"/>
              <a:t>ended</a:t>
            </a:r>
            <a:r>
              <a:rPr lang="fr-FR" dirty="0" smtClean="0"/>
              <a:t>. </a:t>
            </a:r>
            <a:br>
              <a:rPr lang="fr-FR" dirty="0" smtClean="0"/>
            </a:br>
            <a:r>
              <a:rPr lang="fr-FR" dirty="0" err="1" smtClean="0"/>
              <a:t>Unfortunately</a:t>
            </a:r>
            <a:r>
              <a:rPr lang="fr-FR" dirty="0" smtClean="0"/>
              <a:t>, </a:t>
            </a:r>
            <a:r>
              <a:rPr lang="fr-FR" dirty="0" err="1" smtClean="0"/>
              <a:t>there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war</a:t>
            </a:r>
            <a:r>
              <a:rPr lang="fr-FR" dirty="0" smtClean="0"/>
              <a:t> </a:t>
            </a:r>
            <a:r>
              <a:rPr lang="fr-FR" dirty="0" err="1" smtClean="0"/>
              <a:t>going</a:t>
            </a:r>
            <a:r>
              <a:rPr lang="fr-FR" dirty="0" smtClean="0"/>
              <a:t> on in the world </a:t>
            </a:r>
            <a:r>
              <a:rPr lang="fr-FR" dirty="0" err="1" smtClean="0"/>
              <a:t>so</a:t>
            </a:r>
            <a:r>
              <a:rPr lang="fr-FR" dirty="0" smtClean="0"/>
              <a:t> </a:t>
            </a:r>
            <a:r>
              <a:rPr lang="fr-FR" dirty="0" err="1" smtClean="0"/>
              <a:t>we</a:t>
            </a:r>
            <a:r>
              <a:rPr lang="fr-FR" dirty="0" smtClean="0"/>
              <a:t> </a:t>
            </a:r>
            <a:r>
              <a:rPr lang="fr-FR" dirty="0" err="1" smtClean="0"/>
              <a:t>aren’t</a:t>
            </a:r>
            <a:r>
              <a:rPr lang="fr-FR" dirty="0" smtClean="0"/>
              <a:t> </a:t>
            </a:r>
            <a:r>
              <a:rPr lang="fr-FR" dirty="0" err="1" smtClean="0"/>
              <a:t>at</a:t>
            </a:r>
            <a:r>
              <a:rPr lang="fr-FR" dirty="0" smtClean="0"/>
              <a:t> </a:t>
            </a:r>
            <a:r>
              <a:rPr lang="fr-FR" dirty="0" err="1" smtClean="0"/>
              <a:t>peace</a:t>
            </a:r>
            <a:r>
              <a:rPr lang="fr-FR" dirty="0" smtClean="0"/>
              <a:t>. </a:t>
            </a:r>
            <a:endParaRPr lang="fr-FR" dirty="0"/>
          </a:p>
        </p:txBody>
      </p:sp>
      <p:pic>
        <p:nvPicPr>
          <p:cNvPr id="16386" name="Picture 2" descr="Fichier:Peace sign.svg — Wikipéd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4077072"/>
            <a:ext cx="2489375" cy="24893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76</Words>
  <Application>Microsoft Office PowerPoint</Application>
  <PresentationFormat>Affichage à l'écran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Diapositive 1</vt:lpstr>
      <vt:lpstr>L’arme (larme) de paix  by Snek</vt:lpstr>
      <vt:lpstr>Diapositive 3</vt:lpstr>
      <vt:lpstr>Diapositive 4</vt:lpstr>
      <vt:lpstr>Peace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Simone Veil as a Marianne by Jo di Bona</dc:title>
  <dc:creator>erasmus</dc:creator>
  <cp:lastModifiedBy>erasmus</cp:lastModifiedBy>
  <cp:revision>8</cp:revision>
  <dcterms:created xsi:type="dcterms:W3CDTF">2023-11-17T09:24:23Z</dcterms:created>
  <dcterms:modified xsi:type="dcterms:W3CDTF">2023-11-17T10:36:00Z</dcterms:modified>
</cp:coreProperties>
</file>