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9036C2-D589-1C8B-6F91-B62623883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F9545F7-6FF6-FEBE-7DC4-750AEB8A5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49103B4-600F-E3FD-A404-A7281E085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C90A361-559F-160D-FF53-941B23F5F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22489B5-9FDD-D9C5-02B6-84BA445EB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0138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1CECB0-BD49-B578-84F5-235401896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4134250-0066-C47F-6F7A-9239029528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F57E811-9E73-144D-043A-6BCB287E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A6B390-F879-013E-6037-0E3F881A4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6E1CD07-41D6-8694-1314-CECE46F90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393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BF9EDD-F64E-C3ED-3859-A802BAE18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42C476A-26A8-41C3-F2EF-66E83D301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ECFA1CD-CCBD-BC76-E56F-5A1F1C588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C934614-E7B5-5625-5836-3A7C20296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DE15317-9E87-87D1-C9FB-28EBC1B85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80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7DC43C-54DF-2DF1-C8D1-F4655376B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8D14962-204F-BBFD-1E4F-4A0246F4C8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EC15FFF-F46A-3F98-F2E2-D24A49A44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669E292-D86D-4057-383D-161640C00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AF6FB97-E141-3176-CEC8-824377081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700EA2F-6983-684C-BAC2-F39BBB7A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6646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65814B-C499-E49B-766A-00A54BB5E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2781885-096E-896E-3284-4C5B4CC31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751559D-53BE-9E7F-F9F2-EA54A3554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1E82C16-1EFE-2728-F137-878FBE84B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858F8B3-114E-E013-9F9F-0706FD3563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027391A-29A0-FC8A-8F51-612EAC456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FA937F6-C832-CACC-BE1B-611490881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499FAD2-F648-8B26-8563-B5D85EA69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392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7313E2-959C-3BAA-D02D-3435CEC19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8343544-B40C-73B1-3961-3346F8400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E14C346-9995-E3E2-72B5-A8B38870A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36AA761-63A7-3ECF-2FCD-478C0CA86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6332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2623B35-8136-EF6D-7A88-C5B27D351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CE3F9A4-0BCB-1D90-3132-7E2914B08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E99DFC4-AD9D-9C4F-FF7C-3FB5583BC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1921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8F7D97-B909-33D5-BF6D-24824D4BB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FE42A70-CEC9-4CEA-E624-669A614A6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FC84292-9AD9-F01C-1833-C6C0FB724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B94145D-42F4-DB8F-B64B-D22E20279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1923050-DA1D-CC9F-64C7-68E7A029E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C9FE8F6-CACD-5831-C403-8D3716840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1338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2B457B-8206-01F3-7CBA-8C7BEBA8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12AD5239-802C-2498-F9B5-CE8EB99D3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3034F8E-F580-95C4-1F74-4571F0BEFB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02BD755-846A-3126-1CE7-68A1F756F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BF74C3-3A25-463B-8A77-0B021B993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4F3910A-0F20-9EDC-5877-1335EC111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8164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446218-3907-B21F-6BD0-250EF6D7D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71DAF56-E98E-886D-7CD5-6F918A2247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B39DE9-A74B-024D-7B14-2FD81F64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8FCEEA8-63C1-8360-3BF0-4ECF5FD55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FA4B53-2160-4724-814E-84B42AB2D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107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19BFAD5-8A75-D99A-2D1C-1BF2EC9CD5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E5E2EE5-E444-A51F-B295-C648C85D14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0E81379-EB14-15DA-4111-B6513B62A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733489-5B73-DA38-2085-6CE2E5177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15DAA70-6793-9662-2084-59A87EC73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4663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B2DA9FB-490D-0A2A-B809-C0BC94642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610D114-385B-D387-A7D8-FCA0BFA60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BB00F06-F4CA-FF57-B389-A625E9005B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300BC5-5C62-4FD6-9536-30B94547A0C3}" type="datetimeFigureOut">
              <a:rPr lang="de-DE" smtClean="0"/>
              <a:t>19.10.2025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18163C1-FAB2-74AE-9EFF-ADC9255337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CE16FD-D91B-3532-8602-04EE223AC4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BD6C76-3DAF-4D2D-B17C-B712845878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0594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 descr="Ein Bild, das Text, Wasser, Screenshot, Seifenblasen enthält.&#10;&#10;KI-generierte Inhalte können fehlerhaft sein.">
            <a:extLst>
              <a:ext uri="{FF2B5EF4-FFF2-40B4-BE49-F238E27FC236}">
                <a16:creationId xmlns:a16="http://schemas.microsoft.com/office/drawing/2014/main" id="{CD78D5CC-DF8B-C00B-BD36-7468C46DE78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C45659A-CC85-2D41-5E2E-F9DC5B8F8C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239" y="816078"/>
            <a:ext cx="10261600" cy="1570559"/>
          </a:xfrm>
        </p:spPr>
        <p:txBody>
          <a:bodyPr>
            <a:normAutofit fontScale="90000"/>
          </a:bodyPr>
          <a:lstStyle/>
          <a:p>
            <a:pPr algn="l"/>
            <a:r>
              <a:rPr lang="de-DE" sz="1150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KI-Bilder 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90B0D69-E3CF-21EB-C5D0-474AE9AB2B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239" y="3043659"/>
            <a:ext cx="9181690" cy="1202995"/>
          </a:xfrm>
        </p:spPr>
        <p:txBody>
          <a:bodyPr>
            <a:normAutofit/>
          </a:bodyPr>
          <a:lstStyle/>
          <a:p>
            <a:pPr algn="l"/>
            <a:r>
              <a:rPr lang="de-DE"/>
              <a:t>Wie sehen KIs dieses Thema und wie erstellen sie zu diesem simplen Prompt ein Bild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CFCC460-FCA1-5EF2-8F32-161A97583B82}"/>
              </a:ext>
            </a:extLst>
          </p:cNvPr>
          <p:cNvSpPr txBox="1"/>
          <p:nvPr/>
        </p:nvSpPr>
        <p:spPr>
          <a:xfrm>
            <a:off x="611239" y="3784989"/>
            <a:ext cx="5484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u="sng"/>
              <a:t>Prompt:</a:t>
            </a:r>
            <a:r>
              <a:rPr lang="de-DE" sz="2400"/>
              <a:t> komm den Frieden wecken</a:t>
            </a:r>
          </a:p>
        </p:txBody>
      </p:sp>
    </p:spTree>
    <p:extLst>
      <p:ext uri="{BB962C8B-B14F-4D97-AF65-F5344CB8AC3E}">
        <p14:creationId xmlns:p14="http://schemas.microsoft.com/office/powerpoint/2010/main" val="774012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 descr="Ein Bild, das Person, Menschliches Gesicht, Kleidung, Fotoshooting enthält.&#10;&#10;KI-generierte Inhalte können fehlerhaft sein.">
            <a:extLst>
              <a:ext uri="{FF2B5EF4-FFF2-40B4-BE49-F238E27FC236}">
                <a16:creationId xmlns:a16="http://schemas.microsoft.com/office/drawing/2014/main" id="{C2964199-2FE4-B627-BB26-28B0A415B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0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6C908070-BCF6-022D-1F87-FBC77C874EB7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1. Bild: Meta AI</a:t>
            </a:r>
          </a:p>
        </p:txBody>
      </p:sp>
    </p:spTree>
    <p:extLst>
      <p:ext uri="{BB962C8B-B14F-4D97-AF65-F5344CB8AC3E}">
        <p14:creationId xmlns:p14="http://schemas.microsoft.com/office/powerpoint/2010/main" val="2847417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 descr="Ein Bild, das Höhle, Wasser, Blau, Natur enthält.&#10;&#10;KI-generierte Inhalte können fehlerhaft sein.">
            <a:extLst>
              <a:ext uri="{FF2B5EF4-FFF2-40B4-BE49-F238E27FC236}">
                <a16:creationId xmlns:a16="http://schemas.microsoft.com/office/drawing/2014/main" id="{62AF497C-1958-43AA-A508-8B0ADEA5B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11" b="17481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AA5433F0-6C02-EB3A-72BE-518678569EAD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2. Bild: Krea AI</a:t>
            </a:r>
          </a:p>
        </p:txBody>
      </p:sp>
    </p:spTree>
    <p:extLst>
      <p:ext uri="{BB962C8B-B14F-4D97-AF65-F5344CB8AC3E}">
        <p14:creationId xmlns:p14="http://schemas.microsoft.com/office/powerpoint/2010/main" val="1301279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 descr="Ein Bild, das draußen, Person, Gras, Kleidung enthält.&#10;&#10;KI-generierte Inhalte können fehlerhaft sein.">
            <a:extLst>
              <a:ext uri="{FF2B5EF4-FFF2-40B4-BE49-F238E27FC236}">
                <a16:creationId xmlns:a16="http://schemas.microsoft.com/office/drawing/2014/main" id="{47C052A7-9CA6-3EB5-A939-E2D94DAA3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0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A11D82A8-7B0B-0FCF-4F29-16A4AB465855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3. Bild: Bing AI </a:t>
            </a:r>
          </a:p>
        </p:txBody>
      </p:sp>
    </p:spTree>
    <p:extLst>
      <p:ext uri="{BB962C8B-B14F-4D97-AF65-F5344CB8AC3E}">
        <p14:creationId xmlns:p14="http://schemas.microsoft.com/office/powerpoint/2010/main" val="825114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 descr="Ein Bild, das Gras, draußen, Text, Baum enthält.&#10;&#10;KI-generierte Inhalte können fehlerhaft sein.">
            <a:extLst>
              <a:ext uri="{FF2B5EF4-FFF2-40B4-BE49-F238E27FC236}">
                <a16:creationId xmlns:a16="http://schemas.microsoft.com/office/drawing/2014/main" id="{E354F424-7F75-27B7-1C29-60EBCEE91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0"/>
          <a:stretch>
            <a:fillRect/>
          </a:stretch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70EAA8E2-598F-C197-5C9B-E7090641F47F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4. Bild: Leonardo AI</a:t>
            </a:r>
          </a:p>
        </p:txBody>
      </p:sp>
    </p:spTree>
    <p:extLst>
      <p:ext uri="{BB962C8B-B14F-4D97-AF65-F5344CB8AC3E}">
        <p14:creationId xmlns:p14="http://schemas.microsoft.com/office/powerpoint/2010/main" val="3877207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Breitbild</PresentationFormat>
  <Slides>5</Slides>
  <Notes>0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</vt:lpstr>
      <vt:lpstr>KI-Bilder 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KI-Bilder </dc:title>
  <dc:creator>Vincent Grube</dc:creator>
  <cp:lastModifiedBy>Mats Rieneck</cp:lastModifiedBy>
  <cp:revision>2</cp:revision>
  <dcterms:created xsi:type="dcterms:W3CDTF">2025-10-19T15:09:13Z</dcterms:created>
  <dcterms:modified xsi:type="dcterms:W3CDTF">2025-10-19T15:59:28Z</dcterms:modified>
</cp:coreProperties>
</file>