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D7C80-3DFA-4C34-B67A-2E1CED926B6C}" type="datetimeFigureOut">
              <a:rPr lang="fr-FR" smtClean="0"/>
              <a:t>17/11/2023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7BB3BE-897E-428A-9F12-3C37BE55C771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D7C80-3DFA-4C34-B67A-2E1CED926B6C}" type="datetimeFigureOut">
              <a:rPr lang="fr-FR" smtClean="0"/>
              <a:t>17/11/2023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7BB3BE-897E-428A-9F12-3C37BE55C771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D7C80-3DFA-4C34-B67A-2E1CED926B6C}" type="datetimeFigureOut">
              <a:rPr lang="fr-FR" smtClean="0"/>
              <a:t>17/11/2023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7BB3BE-897E-428A-9F12-3C37BE55C771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D7C80-3DFA-4C34-B67A-2E1CED926B6C}" type="datetimeFigureOut">
              <a:rPr lang="fr-FR" smtClean="0"/>
              <a:t>17/11/2023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7BB3BE-897E-428A-9F12-3C37BE55C771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D7C80-3DFA-4C34-B67A-2E1CED926B6C}" type="datetimeFigureOut">
              <a:rPr lang="fr-FR" smtClean="0"/>
              <a:t>17/11/2023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7BB3BE-897E-428A-9F12-3C37BE55C771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D7C80-3DFA-4C34-B67A-2E1CED926B6C}" type="datetimeFigureOut">
              <a:rPr lang="fr-FR" smtClean="0"/>
              <a:t>17/11/2023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7BB3BE-897E-428A-9F12-3C37BE55C771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D7C80-3DFA-4C34-B67A-2E1CED926B6C}" type="datetimeFigureOut">
              <a:rPr lang="fr-FR" smtClean="0"/>
              <a:t>17/11/2023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7BB3BE-897E-428A-9F12-3C37BE55C771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D7C80-3DFA-4C34-B67A-2E1CED926B6C}" type="datetimeFigureOut">
              <a:rPr lang="fr-FR" smtClean="0"/>
              <a:t>17/11/2023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7BB3BE-897E-428A-9F12-3C37BE55C771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D7C80-3DFA-4C34-B67A-2E1CED926B6C}" type="datetimeFigureOut">
              <a:rPr lang="fr-FR" smtClean="0"/>
              <a:t>17/11/2023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7BB3BE-897E-428A-9F12-3C37BE55C771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D7C80-3DFA-4C34-B67A-2E1CED926B6C}" type="datetimeFigureOut">
              <a:rPr lang="fr-FR" smtClean="0"/>
              <a:t>17/11/2023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7BB3BE-897E-428A-9F12-3C37BE55C771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D7C80-3DFA-4C34-B67A-2E1CED926B6C}" type="datetimeFigureOut">
              <a:rPr lang="fr-FR" smtClean="0"/>
              <a:t>17/11/2023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7BB3BE-897E-428A-9F12-3C37BE55C771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5D7C80-3DFA-4C34-B67A-2E1CED926B6C}" type="datetimeFigureOut">
              <a:rPr lang="fr-FR" smtClean="0"/>
              <a:t>17/11/2023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7BB3BE-897E-428A-9F12-3C37BE55C771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39552" y="836712"/>
            <a:ext cx="7772400" cy="1470025"/>
          </a:xfrm>
        </p:spPr>
        <p:txBody>
          <a:bodyPr/>
          <a:lstStyle/>
          <a:p>
            <a:r>
              <a:rPr lang="fr-FR" b="1" i="1" u="sng" dirty="0" smtClean="0">
                <a:latin typeface="Times New Roman" pitchFamily="18" charset="0"/>
                <a:cs typeface="Times New Roman" pitchFamily="18" charset="0"/>
              </a:rPr>
              <a:t>La fille de printemps</a:t>
            </a:r>
            <a:br>
              <a:rPr lang="fr-FR" b="1" i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fr-FR" b="1" i="1" u="sng" dirty="0" smtClean="0">
                <a:latin typeface="Times New Roman" pitchFamily="18" charset="0"/>
                <a:cs typeface="Times New Roman" pitchFamily="18" charset="0"/>
              </a:rPr>
              <a:t>by RNST</a:t>
            </a:r>
            <a:endParaRPr lang="fr-FR" b="1" i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01008"/>
            <a:ext cx="4452725" cy="3356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3501008"/>
            <a:ext cx="4644008" cy="3356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fr-FR" dirty="0" err="1" smtClean="0">
                <a:latin typeface="Times New Roman" pitchFamily="18" charset="0"/>
                <a:cs typeface="Times New Roman" pitchFamily="18" charset="0"/>
              </a:rPr>
              <a:t>iece</a:t>
            </a:r>
            <a:endParaRPr lang="fr-FR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 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This </a:t>
            </a:r>
            <a:r>
              <a:rPr lang="fr-FR" dirty="0" err="1" smtClean="0">
                <a:latin typeface="Times New Roman" pitchFamily="18" charset="0"/>
                <a:cs typeface="Times New Roman" pitchFamily="18" charset="0"/>
              </a:rPr>
              <a:t>street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 art </a:t>
            </a:r>
            <a:r>
              <a:rPr lang="fr-FR" dirty="0" err="1" smtClean="0">
                <a:latin typeface="Times New Roman" pitchFamily="18" charset="0"/>
                <a:cs typeface="Times New Roman" pitchFamily="18" charset="0"/>
              </a:rPr>
              <a:t>was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dirty="0" err="1" smtClean="0">
                <a:latin typeface="Times New Roman" pitchFamily="18" charset="0"/>
                <a:cs typeface="Times New Roman" pitchFamily="18" charset="0"/>
              </a:rPr>
              <a:t>created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 for the Grenoble Street art </a:t>
            </a:r>
            <a:r>
              <a:rPr lang="fr-FR" dirty="0" err="1" smtClean="0">
                <a:latin typeface="Times New Roman" pitchFamily="18" charset="0"/>
                <a:cs typeface="Times New Roman" pitchFamily="18" charset="0"/>
              </a:rPr>
              <a:t>Fest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fr-FR" dirty="0">
              <a:latin typeface="Times New Roman" pitchFamily="18" charset="0"/>
              <a:cs typeface="Times New Roman" pitchFamily="18" charset="0"/>
            </a:endParaRPr>
          </a:p>
          <a:p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In 2017</a:t>
            </a:r>
          </a:p>
          <a:p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In the </a:t>
            </a:r>
            <a:r>
              <a:rPr lang="fr-FR" dirty="0" err="1" smtClean="0">
                <a:latin typeface="Times New Roman" pitchFamily="18" charset="0"/>
                <a:cs typeface="Times New Roman" pitchFamily="18" charset="0"/>
              </a:rPr>
              <a:t>street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 François Raoult</a:t>
            </a:r>
          </a:p>
          <a:p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On a </a:t>
            </a:r>
            <a:r>
              <a:rPr lang="fr-FR" dirty="0" err="1" smtClean="0">
                <a:latin typeface="Times New Roman" pitchFamily="18" charset="0"/>
                <a:cs typeface="Times New Roman" pitchFamily="18" charset="0"/>
              </a:rPr>
              <a:t>wall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 of a parking for cars</a:t>
            </a:r>
          </a:p>
          <a:p>
            <a:endParaRPr lang="fr-FR" dirty="0" smtClean="0">
              <a:latin typeface="Times New Roman" pitchFamily="18" charset="0"/>
              <a:cs typeface="Times New Roman" pitchFamily="18" charset="0"/>
            </a:endParaRPr>
          </a:p>
          <a:p>
            <a:endParaRPr lang="fr-FR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RNST</a:t>
            </a:r>
            <a:endParaRPr lang="fr-FR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fr-FR" dirty="0" err="1" smtClean="0">
                <a:latin typeface="Times New Roman" pitchFamily="18" charset="0"/>
                <a:cs typeface="Times New Roman" pitchFamily="18" charset="0"/>
              </a:rPr>
              <a:t>name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 of RNST </a:t>
            </a:r>
            <a:r>
              <a:rPr lang="fr-FR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 Ernest</a:t>
            </a:r>
          </a:p>
          <a:p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He </a:t>
            </a:r>
            <a:r>
              <a:rPr lang="fr-FR" dirty="0" err="1" smtClean="0">
                <a:latin typeface="Times New Roman" pitchFamily="18" charset="0"/>
                <a:cs typeface="Times New Roman" pitchFamily="18" charset="0"/>
              </a:rPr>
              <a:t>was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dirty="0" err="1" smtClean="0">
                <a:latin typeface="Times New Roman" pitchFamily="18" charset="0"/>
                <a:cs typeface="Times New Roman" pitchFamily="18" charset="0"/>
              </a:rPr>
              <a:t>born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 in 1972</a:t>
            </a:r>
          </a:p>
          <a:p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He </a:t>
            </a:r>
            <a:r>
              <a:rPr lang="fr-FR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 French</a:t>
            </a:r>
          </a:p>
          <a:p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He </a:t>
            </a:r>
            <a:r>
              <a:rPr lang="fr-FR" dirty="0" err="1" smtClean="0">
                <a:latin typeface="Times New Roman" pitchFamily="18" charset="0"/>
                <a:cs typeface="Times New Roman" pitchFamily="18" charset="0"/>
              </a:rPr>
              <a:t>grew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 up in Dijon</a:t>
            </a:r>
          </a:p>
          <a:p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He </a:t>
            </a:r>
            <a:r>
              <a:rPr lang="fr-FR" dirty="0" err="1" smtClean="0">
                <a:latin typeface="Times New Roman" pitchFamily="18" charset="0"/>
                <a:cs typeface="Times New Roman" pitchFamily="18" charset="0"/>
              </a:rPr>
              <a:t>painted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dirty="0" err="1" smtClean="0">
                <a:latin typeface="Times New Roman" pitchFamily="18" charset="0"/>
                <a:cs typeface="Times New Roman" pitchFamily="18" charset="0"/>
              </a:rPr>
              <a:t>with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 stencil and poster</a:t>
            </a:r>
            <a:endParaRPr lang="fr-FR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 smtClean="0">
                <a:latin typeface="Times New Roman" pitchFamily="18" charset="0"/>
                <a:cs typeface="Times New Roman" pitchFamily="18" charset="0"/>
              </a:rPr>
              <a:t>Descritpion</a:t>
            </a:r>
            <a:endParaRPr lang="fr-FR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The graffiti shows us a </a:t>
            </a:r>
            <a:r>
              <a:rPr lang="fr-FR" dirty="0" err="1" smtClean="0">
                <a:latin typeface="Times New Roman" pitchFamily="18" charset="0"/>
                <a:cs typeface="Times New Roman" pitchFamily="18" charset="0"/>
              </a:rPr>
              <a:t>tenage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 and </a:t>
            </a:r>
            <a:r>
              <a:rPr lang="fr-FR" dirty="0" err="1" smtClean="0">
                <a:latin typeface="Times New Roman" pitchFamily="18" charset="0"/>
                <a:cs typeface="Times New Roman" pitchFamily="18" charset="0"/>
              </a:rPr>
              <a:t>rebel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 girl</a:t>
            </a:r>
          </a:p>
          <a:p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The image </a:t>
            </a:r>
            <a:r>
              <a:rPr lang="fr-FR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 in white and black but </a:t>
            </a:r>
            <a:r>
              <a:rPr lang="fr-FR" dirty="0" err="1" smtClean="0">
                <a:latin typeface="Times New Roman" pitchFamily="18" charset="0"/>
                <a:cs typeface="Times New Roman" pitchFamily="18" charset="0"/>
              </a:rPr>
              <a:t>she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dirty="0" err="1" smtClean="0">
                <a:latin typeface="Times New Roman" pitchFamily="18" charset="0"/>
                <a:cs typeface="Times New Roman" pitchFamily="18" charset="0"/>
              </a:rPr>
              <a:t>wears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  green jacket, a </a:t>
            </a:r>
            <a:r>
              <a:rPr lang="fr-FR" dirty="0" err="1" smtClean="0">
                <a:latin typeface="Times New Roman" pitchFamily="18" charset="0"/>
                <a:cs typeface="Times New Roman" pitchFamily="18" charset="0"/>
              </a:rPr>
              <a:t>pink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dirty="0" err="1" smtClean="0">
                <a:latin typeface="Times New Roman" pitchFamily="18" charset="0"/>
                <a:cs typeface="Times New Roman" pitchFamily="18" charset="0"/>
              </a:rPr>
              <a:t>scarf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 and 2 white </a:t>
            </a:r>
            <a:r>
              <a:rPr lang="fr-FR" dirty="0" err="1" smtClean="0">
                <a:latin typeface="Times New Roman" pitchFamily="18" charset="0"/>
                <a:cs typeface="Times New Roman" pitchFamily="18" charset="0"/>
              </a:rPr>
              <a:t>flowers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 on </a:t>
            </a:r>
            <a:r>
              <a:rPr lang="fr-FR" dirty="0" err="1" smtClean="0">
                <a:latin typeface="Times New Roman" pitchFamily="18" charset="0"/>
                <a:cs typeface="Times New Roman" pitchFamily="18" charset="0"/>
              </a:rPr>
              <a:t>her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dirty="0" err="1" smtClean="0">
                <a:latin typeface="Times New Roman" pitchFamily="18" charset="0"/>
                <a:cs typeface="Times New Roman" pitchFamily="18" charset="0"/>
              </a:rPr>
              <a:t>head</a:t>
            </a:r>
            <a:endParaRPr lang="fr-FR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fr-FR" dirty="0" err="1" smtClean="0">
                <a:latin typeface="Times New Roman" pitchFamily="18" charset="0"/>
                <a:cs typeface="Times New Roman" pitchFamily="18" charset="0"/>
              </a:rPr>
              <a:t>She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 has a </a:t>
            </a:r>
            <a:r>
              <a:rPr lang="fr-FR" dirty="0" err="1" smtClean="0">
                <a:latin typeface="Times New Roman" pitchFamily="18" charset="0"/>
                <a:cs typeface="Times New Roman" pitchFamily="18" charset="0"/>
              </a:rPr>
              <a:t>serious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 expression and </a:t>
            </a:r>
            <a:r>
              <a:rPr lang="fr-FR" dirty="0" err="1" smtClean="0">
                <a:latin typeface="Times New Roman" pitchFamily="18" charset="0"/>
                <a:cs typeface="Times New Roman" pitchFamily="18" charset="0"/>
              </a:rPr>
              <a:t>we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 are able to </a:t>
            </a:r>
            <a:r>
              <a:rPr lang="fr-FR" dirty="0" err="1" smtClean="0">
                <a:latin typeface="Times New Roman" pitchFamily="18" charset="0"/>
                <a:cs typeface="Times New Roman" pitchFamily="18" charset="0"/>
              </a:rPr>
              <a:t>see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dirty="0" err="1" smtClean="0">
                <a:latin typeface="Times New Roman" pitchFamily="18" charset="0"/>
                <a:cs typeface="Times New Roman" pitchFamily="18" charset="0"/>
              </a:rPr>
              <a:t>this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dirty="0" err="1" smtClean="0">
                <a:latin typeface="Times New Roman" pitchFamily="18" charset="0"/>
                <a:cs typeface="Times New Roman" pitchFamily="18" charset="0"/>
              </a:rPr>
              <a:t>through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dirty="0" err="1" smtClean="0">
                <a:latin typeface="Times New Roman" pitchFamily="18" charset="0"/>
                <a:cs typeface="Times New Roman" pitchFamily="18" charset="0"/>
              </a:rPr>
              <a:t>her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 face and </a:t>
            </a:r>
            <a:r>
              <a:rPr lang="fr-FR" dirty="0" err="1" smtClean="0">
                <a:latin typeface="Times New Roman" pitchFamily="18" charset="0"/>
                <a:cs typeface="Times New Roman" pitchFamily="18" charset="0"/>
              </a:rPr>
              <a:t>crossed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dirty="0" err="1" smtClean="0">
                <a:latin typeface="Times New Roman" pitchFamily="18" charset="0"/>
                <a:cs typeface="Times New Roman" pitchFamily="18" charset="0"/>
              </a:rPr>
              <a:t>arms</a:t>
            </a:r>
            <a:endParaRPr lang="fr-FR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On the </a:t>
            </a:r>
            <a:r>
              <a:rPr lang="fr-FR" dirty="0" err="1" smtClean="0">
                <a:latin typeface="Times New Roman" pitchFamily="18" charset="0"/>
                <a:cs typeface="Times New Roman" pitchFamily="18" charset="0"/>
              </a:rPr>
              <a:t>left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dirty="0" err="1" smtClean="0">
                <a:latin typeface="Times New Roman" pitchFamily="18" charset="0"/>
                <a:cs typeface="Times New Roman" pitchFamily="18" charset="0"/>
              </a:rPr>
              <a:t>there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 a texte: </a:t>
            </a:r>
            <a:r>
              <a:rPr lang="fr-FR" dirty="0">
                <a:latin typeface="Times New Roman" pitchFamily="18" charset="0"/>
                <a:cs typeface="Times New Roman" pitchFamily="18" charset="0"/>
              </a:rPr>
              <a:t>que se dressent les printemps 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révolutionnaires</a:t>
            </a:r>
            <a:endParaRPr lang="fr-FR" dirty="0">
              <a:latin typeface="Times New Roman" pitchFamily="18" charset="0"/>
              <a:cs typeface="Times New Roman" pitchFamily="18" charset="0"/>
            </a:endParaRPr>
          </a:p>
          <a:p>
            <a:endParaRPr lang="fr-FR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Analyse</a:t>
            </a:r>
            <a:endParaRPr lang="fr-FR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fr-FR" dirty="0" err="1" smtClean="0">
                <a:latin typeface="Times New Roman" pitchFamily="18" charset="0"/>
                <a:cs typeface="Times New Roman" pitchFamily="18" charset="0"/>
              </a:rPr>
              <a:t>We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dirty="0" err="1" smtClean="0">
                <a:latin typeface="Times New Roman" pitchFamily="18" charset="0"/>
                <a:cs typeface="Times New Roman" pitchFamily="18" charset="0"/>
              </a:rPr>
              <a:t>choose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dirty="0" err="1" smtClean="0">
                <a:latin typeface="Times New Roman" pitchFamily="18" charset="0"/>
                <a:cs typeface="Times New Roman" pitchFamily="18" charset="0"/>
              </a:rPr>
              <a:t>this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 image </a:t>
            </a:r>
            <a:r>
              <a:rPr lang="fr-FR" dirty="0" err="1" smtClean="0">
                <a:latin typeface="Times New Roman" pitchFamily="18" charset="0"/>
                <a:cs typeface="Times New Roman" pitchFamily="18" charset="0"/>
              </a:rPr>
              <a:t>because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 the </a:t>
            </a:r>
            <a:r>
              <a:rPr lang="fr-FR" dirty="0" err="1" smtClean="0">
                <a:latin typeface="Times New Roman" pitchFamily="18" charset="0"/>
                <a:cs typeface="Times New Roman" pitchFamily="18" charset="0"/>
              </a:rPr>
              <a:t>little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 girl </a:t>
            </a:r>
            <a:r>
              <a:rPr lang="fr-FR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dirty="0" err="1" smtClean="0">
                <a:latin typeface="Times New Roman" pitchFamily="18" charset="0"/>
                <a:cs typeface="Times New Roman" pitchFamily="18" charset="0"/>
              </a:rPr>
              <a:t>beautiful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 and </a:t>
            </a:r>
            <a:r>
              <a:rPr lang="fr-FR" dirty="0" err="1" smtClean="0">
                <a:latin typeface="Times New Roman" pitchFamily="18" charset="0"/>
                <a:cs typeface="Times New Roman" pitchFamily="18" charset="0"/>
              </a:rPr>
              <a:t>cute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The message </a:t>
            </a:r>
            <a:r>
              <a:rPr lang="fr-FR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dirty="0" err="1" smtClean="0">
                <a:latin typeface="Times New Roman" pitchFamily="18" charset="0"/>
                <a:cs typeface="Times New Roman" pitchFamily="18" charset="0"/>
              </a:rPr>
              <a:t>that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 the moments of the </a:t>
            </a:r>
            <a:r>
              <a:rPr lang="fr-FR" dirty="0" err="1" smtClean="0">
                <a:latin typeface="Times New Roman" pitchFamily="18" charset="0"/>
                <a:cs typeface="Times New Roman" pitchFamily="18" charset="0"/>
              </a:rPr>
              <a:t>liberation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 of the people </a:t>
            </a:r>
            <a:r>
              <a:rPr lang="fr-FR" dirty="0" err="1" smtClean="0">
                <a:latin typeface="Times New Roman" pitchFamily="18" charset="0"/>
                <a:cs typeface="Times New Roman" pitchFamily="18" charset="0"/>
              </a:rPr>
              <a:t>during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 the </a:t>
            </a:r>
            <a:r>
              <a:rPr lang="fr-FR" dirty="0" err="1" smtClean="0">
                <a:latin typeface="Times New Roman" pitchFamily="18" charset="0"/>
                <a:cs typeface="Times New Roman" pitchFamily="18" charset="0"/>
              </a:rPr>
              <a:t>Arab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dirty="0" err="1" smtClean="0">
                <a:latin typeface="Times New Roman" pitchFamily="18" charset="0"/>
                <a:cs typeface="Times New Roman" pitchFamily="18" charset="0"/>
              </a:rPr>
              <a:t>spring</a:t>
            </a:r>
            <a:endParaRPr lang="fr-FR" dirty="0">
              <a:latin typeface="Times New Roman" pitchFamily="18" charset="0"/>
              <a:cs typeface="Times New Roman" pitchFamily="18" charset="0"/>
            </a:endParaRPr>
          </a:p>
          <a:p>
            <a:r>
              <a:rPr lang="fr-FR" dirty="0" err="1" smtClean="0">
                <a:latin typeface="Times New Roman" pitchFamily="18" charset="0"/>
                <a:cs typeface="Times New Roman" pitchFamily="18" charset="0"/>
              </a:rPr>
              <a:t>It’s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 a message of </a:t>
            </a:r>
            <a:r>
              <a:rPr lang="fr-FR" dirty="0" err="1" smtClean="0">
                <a:latin typeface="Times New Roman" pitchFamily="18" charset="0"/>
                <a:cs typeface="Times New Roman" pitchFamily="18" charset="0"/>
              </a:rPr>
              <a:t>hope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, the struggle </a:t>
            </a:r>
            <a:r>
              <a:rPr lang="fr-FR" dirty="0" err="1" smtClean="0">
                <a:latin typeface="Times New Roman" pitchFamily="18" charset="0"/>
                <a:cs typeface="Times New Roman" pitchFamily="18" charset="0"/>
              </a:rPr>
              <a:t>continuous</a:t>
            </a:r>
            <a:endParaRPr lang="fr-FR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It </a:t>
            </a:r>
            <a:r>
              <a:rPr lang="fr-FR" dirty="0" err="1" smtClean="0">
                <a:latin typeface="Times New Roman" pitchFamily="18" charset="0"/>
                <a:cs typeface="Times New Roman" pitchFamily="18" charset="0"/>
              </a:rPr>
              <a:t>represents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 the </a:t>
            </a:r>
            <a:r>
              <a:rPr lang="fr-FR" dirty="0" err="1" smtClean="0">
                <a:latin typeface="Times New Roman" pitchFamily="18" charset="0"/>
                <a:cs typeface="Times New Roman" pitchFamily="18" charset="0"/>
              </a:rPr>
              <a:t>revolution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 in </a:t>
            </a:r>
            <a:r>
              <a:rPr lang="fr-FR" dirty="0" err="1" smtClean="0">
                <a:latin typeface="Times New Roman" pitchFamily="18" charset="0"/>
                <a:cs typeface="Times New Roman" pitchFamily="18" charset="0"/>
              </a:rPr>
              <a:t>general</a:t>
            </a:r>
            <a:endParaRPr lang="fr-FR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The girl </a:t>
            </a:r>
            <a:r>
              <a:rPr lang="fr-FR" dirty="0" err="1" smtClean="0">
                <a:latin typeface="Times New Roman" pitchFamily="18" charset="0"/>
                <a:cs typeface="Times New Roman" pitchFamily="18" charset="0"/>
              </a:rPr>
              <a:t>seems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dirty="0" err="1" smtClean="0">
                <a:latin typeface="Times New Roman" pitchFamily="18" charset="0"/>
                <a:cs typeface="Times New Roman" pitchFamily="18" charset="0"/>
              </a:rPr>
              <a:t>rebel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 and </a:t>
            </a:r>
            <a:r>
              <a:rPr lang="fr-FR" dirty="0" err="1" smtClean="0">
                <a:latin typeface="Times New Roman" pitchFamily="18" charset="0"/>
                <a:cs typeface="Times New Roman" pitchFamily="18" charset="0"/>
              </a:rPr>
              <a:t>against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 the </a:t>
            </a:r>
            <a:r>
              <a:rPr lang="fr-FR" dirty="0" err="1" smtClean="0">
                <a:latin typeface="Times New Roman" pitchFamily="18" charset="0"/>
                <a:cs typeface="Times New Roman" pitchFamily="18" charset="0"/>
              </a:rPr>
              <a:t>current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 system; in addition, the </a:t>
            </a:r>
            <a:r>
              <a:rPr lang="fr-FR" dirty="0" err="1" smtClean="0">
                <a:latin typeface="Times New Roman" pitchFamily="18" charset="0"/>
                <a:cs typeface="Times New Roman" pitchFamily="18" charset="0"/>
              </a:rPr>
              <a:t>flowers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dirty="0" err="1" smtClean="0">
                <a:latin typeface="Times New Roman" pitchFamily="18" charset="0"/>
                <a:cs typeface="Times New Roman" pitchFamily="18" charset="0"/>
              </a:rPr>
              <a:t>she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dirty="0" err="1" smtClean="0">
                <a:latin typeface="Times New Roman" pitchFamily="18" charset="0"/>
                <a:cs typeface="Times New Roman" pitchFamily="18" charset="0"/>
              </a:rPr>
              <a:t>wears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 have a </a:t>
            </a:r>
            <a:r>
              <a:rPr lang="fr-FR" dirty="0" err="1" smtClean="0">
                <a:latin typeface="Times New Roman" pitchFamily="18" charset="0"/>
                <a:cs typeface="Times New Roman" pitchFamily="18" charset="0"/>
              </a:rPr>
              <a:t>skull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 in the middle </a:t>
            </a:r>
            <a:endParaRPr lang="fr-FR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190</Words>
  <Application>Microsoft Office PowerPoint</Application>
  <PresentationFormat>Affichage à l'écran (4:3)</PresentationFormat>
  <Paragraphs>23</Paragraphs>
  <Slides>5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5</vt:i4>
      </vt:variant>
    </vt:vector>
  </HeadingPairs>
  <TitlesOfParts>
    <vt:vector size="6" baseType="lpstr">
      <vt:lpstr>Thème Office</vt:lpstr>
      <vt:lpstr>La fille de printemps by RNST</vt:lpstr>
      <vt:lpstr>Piece</vt:lpstr>
      <vt:lpstr>RNST</vt:lpstr>
      <vt:lpstr>Descritpion</vt:lpstr>
      <vt:lpstr>Analyse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fille de printemps to RSNT</dc:title>
  <dc:creator>2B_ARMA_LA</dc:creator>
  <cp:lastModifiedBy>2B_ARMA_LA</cp:lastModifiedBy>
  <cp:revision>8</cp:revision>
  <dcterms:created xsi:type="dcterms:W3CDTF">2023-11-17T09:37:30Z</dcterms:created>
  <dcterms:modified xsi:type="dcterms:W3CDTF">2023-11-17T10:49:43Z</dcterms:modified>
</cp:coreProperties>
</file>