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0" r:id="rId3"/>
    <p:sldId id="262" r:id="rId4"/>
    <p:sldId id="257" r:id="rId5"/>
    <p:sldId id="258" r:id="rId6"/>
    <p:sldId id="261" r:id="rId7"/>
    <p:sldId id="259" r:id="rId8"/>
    <p:sldId id="260" r:id="rId9"/>
    <p:sldId id="263" r:id="rId10"/>
    <p:sldId id="267" r:id="rId11"/>
    <p:sldId id="268" r:id="rId12"/>
    <p:sldId id="269" r:id="rId13"/>
    <p:sldId id="264" r:id="rId14"/>
    <p:sldId id="265" r:id="rId15"/>
    <p:sldId id="266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32"/>
    <p:restoredTop sz="94774"/>
  </p:normalViewPr>
  <p:slideViewPr>
    <p:cSldViewPr snapToGrid="0">
      <p:cViewPr varScale="1">
        <p:scale>
          <a:sx n="116" d="100"/>
          <a:sy n="116" d="100"/>
        </p:scale>
        <p:origin x="28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3/10/26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3/10/26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150FAF-CD39-7ABB-1B84-83EC6A5D799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Helsinki - Finnland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9F85A0B-9AB1-0306-167A-5FB8E12EEB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/>
              <a:t>Die Glücklichsten Menschen der Welt? </a:t>
            </a:r>
          </a:p>
        </p:txBody>
      </p:sp>
    </p:spTree>
    <p:extLst>
      <p:ext uri="{BB962C8B-B14F-4D97-AF65-F5344CB8AC3E}">
        <p14:creationId xmlns:p14="http://schemas.microsoft.com/office/powerpoint/2010/main" val="3655129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0AC2E2-AFF4-BCF5-D2D9-A763D5B45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Flughafen Helsinki</a:t>
            </a:r>
          </a:p>
        </p:txBody>
      </p:sp>
      <p:pic>
        <p:nvPicPr>
          <p:cNvPr id="11" name="Inhaltsplatzhalter 10" descr="Ein Bild, das Im Haus, Wand, Schild, Decke enthält.&#10;&#10;KI-generierte Inhalte können fehlerhaft sein.">
            <a:extLst>
              <a:ext uri="{FF2B5EF4-FFF2-40B4-BE49-F238E27FC236}">
                <a16:creationId xmlns:a16="http://schemas.microsoft.com/office/drawing/2014/main" id="{748BEB0F-A08B-5D44-263A-1BAC3B6552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86818" y="2016125"/>
            <a:ext cx="6132689" cy="344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295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6293F9E-8353-0245-4370-5B75D19A0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Helsinki Hafen</a:t>
            </a:r>
          </a:p>
        </p:txBody>
      </p:sp>
      <p:pic>
        <p:nvPicPr>
          <p:cNvPr id="5" name="Inhaltsplatzhalter 4" descr="Ein Bild, das draußen, Himmel, Gebäude, Wasser enthält.&#10;&#10;KI-generierte Inhalte können fehlerhaft sein.">
            <a:extLst>
              <a:ext uri="{FF2B5EF4-FFF2-40B4-BE49-F238E27FC236}">
                <a16:creationId xmlns:a16="http://schemas.microsoft.com/office/drawing/2014/main" id="{EB37CF3C-A495-E4C6-7F18-62848FCA71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>
          <a:xfrm>
            <a:off x="5043488" y="1436886"/>
            <a:ext cx="6013450" cy="3382565"/>
          </a:xfrm>
        </p:spPr>
      </p:pic>
    </p:spTree>
    <p:extLst>
      <p:ext uri="{BB962C8B-B14F-4D97-AF65-F5344CB8AC3E}">
        <p14:creationId xmlns:p14="http://schemas.microsoft.com/office/powerpoint/2010/main" val="9833838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 descr="Ein Bild, das Text, Kleidung, Person, draußen enthält.&#10;&#10;KI-generierte Inhalte können fehlerhaft sein.">
            <a:extLst>
              <a:ext uri="{FF2B5EF4-FFF2-40B4-BE49-F238E27FC236}">
                <a16:creationId xmlns:a16="http://schemas.microsoft.com/office/drawing/2014/main" id="{2021738A-61DC-7BD1-C9D5-0D81A9690F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86987" y="2016125"/>
            <a:ext cx="6132351" cy="344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162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C77F77-9C74-BBAF-3736-4CB56C812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Oodi</a:t>
            </a:r>
            <a:r>
              <a:rPr lang="de-DE" dirty="0"/>
              <a:t> – die Bibliothek</a:t>
            </a:r>
          </a:p>
        </p:txBody>
      </p:sp>
      <p:pic>
        <p:nvPicPr>
          <p:cNvPr id="5" name="Inhaltsplatzhalter 4" descr="Ein Bild, das Himmel, draußen, Winter, Schnee enthält.&#10;&#10;KI-generierte Inhalte können fehlerhaft sein.">
            <a:extLst>
              <a:ext uri="{FF2B5EF4-FFF2-40B4-BE49-F238E27FC236}">
                <a16:creationId xmlns:a16="http://schemas.microsoft.com/office/drawing/2014/main" id="{0E64D6DD-7027-FA21-606A-E673F9D0A7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32621" y="2076069"/>
            <a:ext cx="6132689" cy="344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0576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5B68CD-6243-7BF1-AA50-A4C70B7C2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Oodi</a:t>
            </a:r>
            <a:r>
              <a:rPr lang="de-DE" dirty="0"/>
              <a:t> – nicht nur eine Bibliothek, sondern auch ein Kreativzentrum</a:t>
            </a:r>
          </a:p>
        </p:txBody>
      </p:sp>
      <p:pic>
        <p:nvPicPr>
          <p:cNvPr id="13" name="Inhaltsplatzhalter 12" descr="Ein Bild, das Szene, Menschen, Flughafen, Decke enthält.&#10;&#10;KI-generierte Inhalte können fehlerhaft sein.">
            <a:extLst>
              <a:ext uri="{FF2B5EF4-FFF2-40B4-BE49-F238E27FC236}">
                <a16:creationId xmlns:a16="http://schemas.microsoft.com/office/drawing/2014/main" id="{01EAA0F3-1816-468E-D08F-04C48E8A7F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90378" y="2114330"/>
            <a:ext cx="6211243" cy="349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504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FB58F0-401F-679C-4297-D5C48E2D8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Löyly</a:t>
            </a:r>
            <a:r>
              <a:rPr lang="de-DE" dirty="0"/>
              <a:t> – berühmte </a:t>
            </a:r>
            <a:r>
              <a:rPr lang="de-DE" dirty="0" err="1"/>
              <a:t>sauna</a:t>
            </a:r>
            <a:r>
              <a:rPr lang="de-DE" dirty="0"/>
              <a:t> in Helsinki</a:t>
            </a:r>
          </a:p>
        </p:txBody>
      </p:sp>
      <p:pic>
        <p:nvPicPr>
          <p:cNvPr id="5" name="Inhaltsplatzhalter 4" descr="Ein Bild, das draußen, Himmel, Winter, Gebäude enthält.&#10;&#10;KI-generierte Inhalte können fehlerhaft sein.">
            <a:extLst>
              <a:ext uri="{FF2B5EF4-FFF2-40B4-BE49-F238E27FC236}">
                <a16:creationId xmlns:a16="http://schemas.microsoft.com/office/drawing/2014/main" id="{B0183B7F-742A-13F6-CAEF-0DF117546A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83679" y="2466089"/>
            <a:ext cx="5139018" cy="2890698"/>
          </a:xfrm>
          <a:prstGeom prst="rect">
            <a:avLst/>
          </a:prstGeom>
        </p:spPr>
      </p:pic>
      <p:pic>
        <p:nvPicPr>
          <p:cNvPr id="9" name="Inhaltsplatzhalter 8" descr="Ein Bild, das Himmel, draußen, Wolke, Winter enthält.&#10;&#10;KI-generierte Inhalte können fehlerhaft sein.">
            <a:extLst>
              <a:ext uri="{FF2B5EF4-FFF2-40B4-BE49-F238E27FC236}">
                <a16:creationId xmlns:a16="http://schemas.microsoft.com/office/drawing/2014/main" id="{E95C0A6F-CDC9-3490-98EB-D2640890C0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303" y="2466089"/>
            <a:ext cx="5139018" cy="2890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048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46F5201-5E5D-DC27-FE7D-6C1D092CF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Saunen und dann Abkühlen im Eisloch</a:t>
            </a:r>
          </a:p>
        </p:txBody>
      </p:sp>
      <p:pic>
        <p:nvPicPr>
          <p:cNvPr id="4" name="Inhaltsplatzhalter 4" descr="Ein Bild, das draußen, Himmel, Gebäude, Winter enthält.&#10;&#10;KI-generierte Inhalte können fehlerhaft sein.">
            <a:extLst>
              <a:ext uri="{FF2B5EF4-FFF2-40B4-BE49-F238E27FC236}">
                <a16:creationId xmlns:a16="http://schemas.microsoft.com/office/drawing/2014/main" id="{BA287322-10DE-C110-5F08-2C1BEC303F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86818" y="2016125"/>
            <a:ext cx="6132689" cy="344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9948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618D52-B27C-927A-072F-89FA1690C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Verbundenheit mit der Natur</a:t>
            </a:r>
          </a:p>
        </p:txBody>
      </p:sp>
      <p:pic>
        <p:nvPicPr>
          <p:cNvPr id="5" name="Inhaltsplatzhalter 4" descr="Ein Bild, das draußen, Baum, Schnee, Winter enthält.&#10;&#10;KI-generierte Inhalte können fehlerhaft sein.">
            <a:extLst>
              <a:ext uri="{FF2B5EF4-FFF2-40B4-BE49-F238E27FC236}">
                <a16:creationId xmlns:a16="http://schemas.microsoft.com/office/drawing/2014/main" id="{52639162-3343-2C0A-B8FA-6AAB506F77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3404" y="2016125"/>
            <a:ext cx="4599517" cy="344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7973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73DAF5-EBC3-89EB-4BB7-C27E57EC1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Inhaltsplatzhalter 4" descr="Ein Bild, das draußen, Winter, Himmel, Schnee enthält.&#10;&#10;KI-generierte Inhalte können fehlerhaft sein.">
            <a:extLst>
              <a:ext uri="{FF2B5EF4-FFF2-40B4-BE49-F238E27FC236}">
                <a16:creationId xmlns:a16="http://schemas.microsoft.com/office/drawing/2014/main" id="{918895F0-A3E8-1992-EBE8-F96B93D2D8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86818" y="2016125"/>
            <a:ext cx="6132689" cy="344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7293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26EB18-744C-4C3C-F8C9-68F7C2CCA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Inhaltsplatzhalter 4" descr="Ein Bild, das Winter, draußen, Himmel, Wasser enthält.&#10;&#10;KI-generierte Inhalte können fehlerhaft sein.">
            <a:extLst>
              <a:ext uri="{FF2B5EF4-FFF2-40B4-BE49-F238E27FC236}">
                <a16:creationId xmlns:a16="http://schemas.microsoft.com/office/drawing/2014/main" id="{F5DF5899-4231-C690-2AF2-7A8A5E56CB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86818" y="2016125"/>
            <a:ext cx="6132689" cy="344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6866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F953525-ED88-866F-7873-AB13F16E6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Inhaltsplatzhalter 4" descr="Ein Bild, das Himmel, Natur, draußen, Wasser enthält.&#10;&#10;KI-generierte Inhalte können fehlerhaft sein.">
            <a:extLst>
              <a:ext uri="{FF2B5EF4-FFF2-40B4-BE49-F238E27FC236}">
                <a16:creationId xmlns:a16="http://schemas.microsoft.com/office/drawing/2014/main" id="{03B7E935-A838-092D-AF7A-1ABD105F46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86818" y="2016125"/>
            <a:ext cx="6132689" cy="344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631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A70C4C-DE45-C390-9D3F-2B24A0216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Mökki</a:t>
            </a:r>
            <a:r>
              <a:rPr lang="de-DE" dirty="0"/>
              <a:t> und Waldhütten</a:t>
            </a:r>
          </a:p>
        </p:txBody>
      </p:sp>
      <p:pic>
        <p:nvPicPr>
          <p:cNvPr id="5" name="Inhaltsplatzhalter 4" descr="Ein Bild, das draußen, Schnee, Winter, Gefrieren enthält.&#10;&#10;KI-generierte Inhalte können fehlerhaft sein.">
            <a:extLst>
              <a:ext uri="{FF2B5EF4-FFF2-40B4-BE49-F238E27FC236}">
                <a16:creationId xmlns:a16="http://schemas.microsoft.com/office/drawing/2014/main" id="{6B015D3B-8443-4A40-E451-66F1D16EA9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4527550" y="2448123"/>
            <a:ext cx="3449638" cy="2587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5961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B0A914B-678A-C1B2-99C9-B965DFAAA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Aufwärmen in der Waldhütte</a:t>
            </a:r>
          </a:p>
        </p:txBody>
      </p:sp>
      <p:pic>
        <p:nvPicPr>
          <p:cNvPr id="5" name="Inhaltsplatzhalter 4" descr="Ein Bild, das Kleidung, Person, Im Haus, Kamin enthält.&#10;&#10;KI-generierte Inhalte können fehlerhaft sein.">
            <a:extLst>
              <a:ext uri="{FF2B5EF4-FFF2-40B4-BE49-F238E27FC236}">
                <a16:creationId xmlns:a16="http://schemas.microsoft.com/office/drawing/2014/main" id="{C9D758EA-729C-2D44-6CFE-EF3C1EDB33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86818" y="2016125"/>
            <a:ext cx="6132689" cy="344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33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DB67333-85E3-B57D-5AF4-3016A4390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Moomins</a:t>
            </a:r>
            <a:endParaRPr lang="de-DE" dirty="0"/>
          </a:p>
        </p:txBody>
      </p:sp>
      <p:pic>
        <p:nvPicPr>
          <p:cNvPr id="5" name="Inhaltsplatzhalter 4" descr="Ein Bild, das Schlüsselanhänger, Kunst, Ornament enthält.&#10;&#10;KI-generierte Inhalte können fehlerhaft sein.">
            <a:extLst>
              <a:ext uri="{FF2B5EF4-FFF2-40B4-BE49-F238E27FC236}">
                <a16:creationId xmlns:a16="http://schemas.microsoft.com/office/drawing/2014/main" id="{C44D2671-D451-2B93-821A-D7286E72FE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60846" y="2016125"/>
            <a:ext cx="2384632" cy="344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9092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6B1C83E-96BD-E94E-6A19-AE86ADD06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Sibelius Kunstwerk</a:t>
            </a:r>
          </a:p>
        </p:txBody>
      </p:sp>
      <p:pic>
        <p:nvPicPr>
          <p:cNvPr id="5" name="Inhaltsplatzhalter 4" descr="Ein Bild, das draußen, Wolke, Himmel, Baum enthält.&#10;&#10;KI-generierte Inhalte können fehlerhaft sein.">
            <a:extLst>
              <a:ext uri="{FF2B5EF4-FFF2-40B4-BE49-F238E27FC236}">
                <a16:creationId xmlns:a16="http://schemas.microsoft.com/office/drawing/2014/main" id="{C50CB128-6720-C625-7146-9929A4FFAB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86818" y="2016125"/>
            <a:ext cx="6132689" cy="344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8027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 descr="Ein Bild, das Person, draußen, Menschliches Gesicht, Kleidung enthält.&#10;&#10;KI-generierte Inhalte können fehlerhaft sein.">
            <a:extLst>
              <a:ext uri="{FF2B5EF4-FFF2-40B4-BE49-F238E27FC236}">
                <a16:creationId xmlns:a16="http://schemas.microsoft.com/office/drawing/2014/main" id="{1CA84CA4-A8F5-FFC3-E1E3-97BA6DFDA2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6359" y="346308"/>
            <a:ext cx="9603275" cy="5401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7970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6C217B0-B367-DF80-7F04-7CAE05048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Stärken Stärken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3CE2B80-C4DD-0A35-E83D-B297486AC5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  <a:p>
            <a:r>
              <a:rPr lang="de-DE" dirty="0"/>
              <a:t>3 </a:t>
            </a:r>
            <a:r>
              <a:rPr lang="de-DE" dirty="0" err="1"/>
              <a:t>strengths</a:t>
            </a:r>
            <a:r>
              <a:rPr lang="de-DE" dirty="0"/>
              <a:t> and </a:t>
            </a:r>
            <a:r>
              <a:rPr lang="de-DE" dirty="0" err="1"/>
              <a:t>one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develop</a:t>
            </a:r>
            <a:endParaRPr lang="de-DE" dirty="0"/>
          </a:p>
          <a:p>
            <a:r>
              <a:rPr lang="de-DE" dirty="0"/>
              <a:t>See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good</a:t>
            </a:r>
            <a:r>
              <a:rPr lang="de-DE" dirty="0"/>
              <a:t> </a:t>
            </a:r>
            <a:r>
              <a:rPr lang="de-DE" dirty="0" err="1"/>
              <a:t>method</a:t>
            </a:r>
            <a:endParaRPr lang="de-DE" dirty="0"/>
          </a:p>
          <a:p>
            <a:r>
              <a:rPr lang="de-DE" dirty="0"/>
              <a:t>Well-</a:t>
            </a:r>
            <a:r>
              <a:rPr lang="de-DE" dirty="0" err="1"/>
              <a:t>being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16584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22AE8C-80D3-7ACE-39B8-09D5BF4B9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7 verrückte dinge </a:t>
            </a:r>
            <a:r>
              <a:rPr lang="de-DE"/>
              <a:t>in Finnland -</a:t>
            </a:r>
            <a:br>
              <a:rPr lang="de-DE"/>
            </a:br>
            <a:r>
              <a:rPr lang="de-DE"/>
              <a:t>Championships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66809C1-70FF-9D08-6F08-359EDA8757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Ehefrauen tragen</a:t>
            </a:r>
          </a:p>
          <a:p>
            <a:r>
              <a:rPr lang="de-DE" dirty="0"/>
              <a:t>Handywerfen</a:t>
            </a:r>
          </a:p>
          <a:p>
            <a:r>
              <a:rPr lang="de-DE" dirty="0"/>
              <a:t>Schlamm-Fußball</a:t>
            </a:r>
          </a:p>
          <a:p>
            <a:r>
              <a:rPr lang="de-DE" dirty="0"/>
              <a:t>Luftgitarre</a:t>
            </a:r>
          </a:p>
          <a:p>
            <a:r>
              <a:rPr lang="de-DE" dirty="0"/>
              <a:t>Finnisches </a:t>
            </a:r>
            <a:r>
              <a:rPr lang="de-DE" dirty="0" err="1"/>
              <a:t>Hobbyhorsing</a:t>
            </a:r>
            <a:endParaRPr lang="de-DE" dirty="0"/>
          </a:p>
          <a:p>
            <a:r>
              <a:rPr lang="de-DE" dirty="0"/>
              <a:t>Eisschwimmen</a:t>
            </a:r>
          </a:p>
          <a:p>
            <a:r>
              <a:rPr lang="de-DE" dirty="0"/>
              <a:t>Ice </a:t>
            </a:r>
            <a:r>
              <a:rPr lang="de-DE" dirty="0" err="1"/>
              <a:t>lady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25393912"/>
      </p:ext>
    </p:extLst>
  </p:cSld>
  <p:clrMapOvr>
    <a:masterClrMapping/>
  </p:clrMapOvr>
</p:sld>
</file>

<file path=ppt/theme/theme1.xml><?xml version="1.0" encoding="utf-8"?>
<a:theme xmlns:a="http://schemas.openxmlformats.org/drawingml/2006/main" name="Katalog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Katalog</Template>
  <TotalTime>0</TotalTime>
  <Words>85</Words>
  <Application>Microsoft Macintosh PowerPoint</Application>
  <PresentationFormat>Breitbild</PresentationFormat>
  <Paragraphs>26</Paragraphs>
  <Slides>19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19</vt:i4>
      </vt:variant>
    </vt:vector>
  </HeadingPairs>
  <TitlesOfParts>
    <vt:vector size="22" baseType="lpstr">
      <vt:lpstr>Arial</vt:lpstr>
      <vt:lpstr>Gill Sans MT</vt:lpstr>
      <vt:lpstr>Katalog</vt:lpstr>
      <vt:lpstr>Helsinki - Finnland</vt:lpstr>
      <vt:lpstr>Flughafen Helsinki</vt:lpstr>
      <vt:lpstr>Helsinki Hafen</vt:lpstr>
      <vt:lpstr>PowerPoint-Präsentation</vt:lpstr>
      <vt:lpstr>Oodi – die Bibliothek</vt:lpstr>
      <vt:lpstr>Oodi – nicht nur eine Bibliothek, sondern auch ein Kreativzentrum</vt:lpstr>
      <vt:lpstr>Löyly – berühmte sauna in Helsinki</vt:lpstr>
      <vt:lpstr>Saunen und dann Abkühlen im Eisloch</vt:lpstr>
      <vt:lpstr>Verbundenheit mit der Natur</vt:lpstr>
      <vt:lpstr>PowerPoint-Präsentation</vt:lpstr>
      <vt:lpstr>PowerPoint-Präsentation</vt:lpstr>
      <vt:lpstr>PowerPoint-Präsentation</vt:lpstr>
      <vt:lpstr>Mökki und Waldhütten</vt:lpstr>
      <vt:lpstr>Aufwärmen in der Waldhütte</vt:lpstr>
      <vt:lpstr>Moomins</vt:lpstr>
      <vt:lpstr>Sibelius Kunstwerk</vt:lpstr>
      <vt:lpstr>PowerPoint-Präsentation</vt:lpstr>
      <vt:lpstr>Stärken Stärken</vt:lpstr>
      <vt:lpstr>7 verrückte dinge in Finnland - Championships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Barbara Heller</dc:creator>
  <cp:lastModifiedBy>Barbara Heller</cp:lastModifiedBy>
  <cp:revision>3</cp:revision>
  <dcterms:created xsi:type="dcterms:W3CDTF">2026-03-08T16:59:39Z</dcterms:created>
  <dcterms:modified xsi:type="dcterms:W3CDTF">2026-03-10T10:28:15Z</dcterms:modified>
</cp:coreProperties>
</file>