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8288000" cy="10287000"/>
  <p:notesSz cx="6858000" cy="9144000"/>
  <p:embeddedFontLst>
    <p:embeddedFont>
      <p:font typeface="Calibri" pitchFamily="34" charset="0"/>
      <p:regular r:id="rId10"/>
      <p:bold r:id="rId11"/>
      <p:italic r:id="rId12"/>
      <p:boldItalic r:id="rId13"/>
    </p:embeddedFont>
    <p:embeddedFont>
      <p:font typeface="Montserrat Classic" charset="0"/>
      <p:regular r:id="rId14"/>
    </p:embeddedFont>
    <p:embeddedFont>
      <p:font typeface="Montserrat Classic Bold" charset="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7" d="100"/>
          <a:sy n="57" d="100"/>
        </p:scale>
        <p:origin x="-68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sv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626974" y="1743310"/>
            <a:ext cx="5893413" cy="6800381"/>
            <a:chOff x="0" y="0"/>
            <a:chExt cx="7857884" cy="9067174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 cstate="print"/>
            <a:srcRect l="17472" r="17472"/>
            <a:stretch>
              <a:fillRect/>
            </a:stretch>
          </p:blipFill>
          <p:spPr>
            <a:xfrm>
              <a:off x="0" y="0"/>
              <a:ext cx="7857884" cy="9067174"/>
            </a:xfrm>
            <a:prstGeom prst="rect">
              <a:avLst/>
            </a:prstGeom>
          </p:spPr>
        </p:pic>
      </p:grpSp>
      <p:grpSp>
        <p:nvGrpSpPr>
          <p:cNvPr id="4" name="Group 4"/>
          <p:cNvGrpSpPr/>
          <p:nvPr/>
        </p:nvGrpSpPr>
        <p:grpSpPr>
          <a:xfrm>
            <a:off x="3487630" y="3542692"/>
            <a:ext cx="177464" cy="595289"/>
            <a:chOff x="0" y="0"/>
            <a:chExt cx="46739" cy="156784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6739" cy="156784"/>
            </a:xfrm>
            <a:custGeom>
              <a:avLst/>
              <a:gdLst/>
              <a:ahLst/>
              <a:cxnLst/>
              <a:rect l="l" t="t" r="r" b="b"/>
              <a:pathLst>
                <a:path w="46739" h="156784">
                  <a:moveTo>
                    <a:pt x="0" y="0"/>
                  </a:moveTo>
                  <a:lnTo>
                    <a:pt x="46739" y="0"/>
                  </a:lnTo>
                  <a:lnTo>
                    <a:pt x="46739" y="156784"/>
                  </a:lnTo>
                  <a:lnTo>
                    <a:pt x="0" y="156784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47625"/>
              <a:ext cx="46739" cy="1091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499"/>
                </a:lnSpc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3786080" y="3542692"/>
            <a:ext cx="5840893" cy="595289"/>
            <a:chOff x="0" y="0"/>
            <a:chExt cx="1538342" cy="156784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538342" cy="156784"/>
            </a:xfrm>
            <a:custGeom>
              <a:avLst/>
              <a:gdLst/>
              <a:ahLst/>
              <a:cxnLst/>
              <a:rect l="l" t="t" r="r" b="b"/>
              <a:pathLst>
                <a:path w="1538342" h="156784">
                  <a:moveTo>
                    <a:pt x="0" y="0"/>
                  </a:moveTo>
                  <a:lnTo>
                    <a:pt x="1538342" y="0"/>
                  </a:lnTo>
                  <a:lnTo>
                    <a:pt x="1538342" y="156784"/>
                  </a:lnTo>
                  <a:lnTo>
                    <a:pt x="0" y="156784"/>
                  </a:lnTo>
                  <a:close/>
                </a:path>
              </a:pathLst>
            </a:custGeom>
            <a:solidFill>
              <a:srgbClr val="F4F4F4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47625"/>
              <a:ext cx="1538342" cy="1091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499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144000" y="8845587"/>
            <a:ext cx="8115300" cy="374613"/>
            <a:chOff x="0" y="0"/>
            <a:chExt cx="10820400" cy="499484"/>
          </a:xfrm>
        </p:grpSpPr>
        <p:sp>
          <p:nvSpPr>
            <p:cNvPr id="11" name="AutoShape 11"/>
            <p:cNvSpPr/>
            <p:nvPr/>
          </p:nvSpPr>
          <p:spPr>
            <a:xfrm>
              <a:off x="0" y="262442"/>
              <a:ext cx="9300285" cy="0"/>
            </a:xfrm>
            <a:prstGeom prst="line">
              <a:avLst/>
            </a:prstGeom>
            <a:ln w="25400" cap="rnd">
              <a:solidFill>
                <a:srgbClr val="000000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8802532" y="-47625"/>
              <a:ext cx="2017868" cy="54710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499"/>
                </a:lnSpc>
              </a:pPr>
              <a:r>
                <a:rPr lang="en-US" sz="2499">
                  <a:solidFill>
                    <a:srgbClr val="000000"/>
                  </a:solidFill>
                  <a:latin typeface="Montserrat Classic"/>
                </a:rPr>
                <a:t>2023</a:t>
              </a: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3398452" y="4242756"/>
            <a:ext cx="6228522" cy="809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000"/>
              </a:lnSpc>
            </a:pPr>
            <a:r>
              <a:rPr lang="en-US" sz="6000" spc="-60">
                <a:solidFill>
                  <a:srgbClr val="000000"/>
                </a:solidFill>
                <a:latin typeface="Montserrat Classic Bold"/>
              </a:rPr>
              <a:t>STREET ART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398452" y="5147631"/>
            <a:ext cx="6228522" cy="330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2499" spc="1999">
                <a:solidFill>
                  <a:srgbClr val="000000"/>
                </a:solidFill>
                <a:latin typeface="Montserrat Classic"/>
              </a:rPr>
              <a:t>GRENOBLE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398452" y="6280552"/>
            <a:ext cx="6228522" cy="422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Montserrat Classic"/>
              </a:rPr>
              <a:t>By Alix, Laia, Jana.R, Anaïs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7659121">
            <a:off x="-4012602" y="5585714"/>
            <a:ext cx="7629294" cy="7828566"/>
          </a:xfrm>
          <a:custGeom>
            <a:avLst/>
            <a:gdLst/>
            <a:ahLst/>
            <a:cxnLst/>
            <a:rect l="l" t="t" r="r" b="b"/>
            <a:pathLst>
              <a:path w="7629294" h="7828566">
                <a:moveTo>
                  <a:pt x="0" y="0"/>
                </a:moveTo>
                <a:lnTo>
                  <a:pt x="7629294" y="0"/>
                </a:lnTo>
                <a:lnTo>
                  <a:pt x="7629294" y="7828566"/>
                </a:lnTo>
                <a:lnTo>
                  <a:pt x="0" y="7828566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5019320" y="2982285"/>
            <a:ext cx="1400485" cy="4509103"/>
            <a:chOff x="0" y="0"/>
            <a:chExt cx="368852" cy="118758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8852" cy="1187583"/>
            </a:xfrm>
            <a:custGeom>
              <a:avLst/>
              <a:gdLst/>
              <a:ahLst/>
              <a:cxnLst/>
              <a:rect l="l" t="t" r="r" b="b"/>
              <a:pathLst>
                <a:path w="368852" h="1187583">
                  <a:moveTo>
                    <a:pt x="0" y="0"/>
                  </a:moveTo>
                  <a:lnTo>
                    <a:pt x="368852" y="0"/>
                  </a:lnTo>
                  <a:lnTo>
                    <a:pt x="368852" y="1187583"/>
                  </a:lnTo>
                  <a:lnTo>
                    <a:pt x="0" y="1187583"/>
                  </a:lnTo>
                  <a:close/>
                </a:path>
              </a:pathLst>
            </a:custGeom>
            <a:solidFill>
              <a:srgbClr val="CCCCCC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19050"/>
              <a:ext cx="368852" cy="12066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4980992" y="1036994"/>
            <a:ext cx="7416941" cy="16863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774"/>
              </a:lnSpc>
            </a:pPr>
            <a:r>
              <a:rPr lang="en-US" sz="9981" spc="978">
                <a:solidFill>
                  <a:srgbClr val="231F20"/>
                </a:solidFill>
                <a:latin typeface="Montserrat Classic Bold"/>
              </a:rPr>
              <a:t>CONTENT</a:t>
            </a:r>
          </a:p>
        </p:txBody>
      </p:sp>
      <p:sp>
        <p:nvSpPr>
          <p:cNvPr id="7" name="Freeform 7"/>
          <p:cNvSpPr/>
          <p:nvPr/>
        </p:nvSpPr>
        <p:spPr>
          <a:xfrm rot="2016048">
            <a:off x="12243487" y="-1005305"/>
            <a:ext cx="10749463" cy="2687366"/>
          </a:xfrm>
          <a:custGeom>
            <a:avLst/>
            <a:gdLst/>
            <a:ahLst/>
            <a:cxnLst/>
            <a:rect l="l" t="t" r="r" b="b"/>
            <a:pathLst>
              <a:path w="10749463" h="2687366">
                <a:moveTo>
                  <a:pt x="0" y="0"/>
                </a:moveTo>
                <a:lnTo>
                  <a:pt x="10749463" y="0"/>
                </a:lnTo>
                <a:lnTo>
                  <a:pt x="10749463" y="2687365"/>
                </a:lnTo>
                <a:lnTo>
                  <a:pt x="0" y="2687365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5231353" y="3225185"/>
            <a:ext cx="937219" cy="657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26"/>
              </a:lnSpc>
            </a:pPr>
            <a:r>
              <a:rPr lang="en-US" sz="4271">
                <a:solidFill>
                  <a:srgbClr val="363636"/>
                </a:solidFill>
                <a:latin typeface="Oswald Bold Italics"/>
              </a:rPr>
              <a:t>01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250954" y="4112886"/>
            <a:ext cx="937219" cy="657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26"/>
              </a:lnSpc>
            </a:pPr>
            <a:r>
              <a:rPr lang="en-US" sz="4271">
                <a:solidFill>
                  <a:srgbClr val="363636"/>
                </a:solidFill>
                <a:latin typeface="Oswald Bold Italics"/>
              </a:rPr>
              <a:t>02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231353" y="4903461"/>
            <a:ext cx="937219" cy="657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26"/>
              </a:lnSpc>
            </a:pPr>
            <a:r>
              <a:rPr lang="en-US" sz="4271">
                <a:solidFill>
                  <a:srgbClr val="363636"/>
                </a:solidFill>
                <a:latin typeface="Oswald Bold Italics"/>
              </a:rPr>
              <a:t>03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231353" y="5700580"/>
            <a:ext cx="937219" cy="657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26"/>
              </a:lnSpc>
            </a:pPr>
            <a:r>
              <a:rPr lang="en-US" sz="4271">
                <a:solidFill>
                  <a:srgbClr val="363636"/>
                </a:solidFill>
                <a:latin typeface="Oswald Bold Italics"/>
              </a:rPr>
              <a:t>04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250954" y="6492957"/>
            <a:ext cx="937219" cy="657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26"/>
              </a:lnSpc>
            </a:pPr>
            <a:r>
              <a:rPr lang="en-US" sz="4271">
                <a:solidFill>
                  <a:srgbClr val="363636"/>
                </a:solidFill>
                <a:latin typeface="Oswald Bold Italics"/>
              </a:rPr>
              <a:t>05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607430" y="3265656"/>
            <a:ext cx="5790503" cy="5286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311"/>
              </a:lnSpc>
            </a:pPr>
            <a:r>
              <a:rPr lang="en-US" sz="3124" spc="306">
                <a:solidFill>
                  <a:srgbClr val="231F20"/>
                </a:solidFill>
                <a:latin typeface="Montserrat Classic"/>
              </a:rPr>
              <a:t>PRESENTATION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6607430" y="4153357"/>
            <a:ext cx="6076629" cy="5286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311"/>
              </a:lnSpc>
            </a:pPr>
            <a:r>
              <a:rPr lang="en-US" sz="3124" spc="306">
                <a:solidFill>
                  <a:srgbClr val="231F20"/>
                </a:solidFill>
                <a:latin typeface="Montserrat Classic"/>
              </a:rPr>
              <a:t>PAINTER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6607430" y="4945694"/>
            <a:ext cx="5790503" cy="5286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311"/>
              </a:lnSpc>
              <a:spcBef>
                <a:spcPct val="0"/>
              </a:spcBef>
            </a:pPr>
            <a:r>
              <a:rPr lang="en-US" sz="3124" spc="306">
                <a:solidFill>
                  <a:srgbClr val="231F20"/>
                </a:solidFill>
                <a:latin typeface="Montserrat Classic"/>
              </a:rPr>
              <a:t>DESCRIPTION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6607430" y="5741052"/>
            <a:ext cx="6076629" cy="5286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311"/>
              </a:lnSpc>
              <a:spcBef>
                <a:spcPct val="0"/>
              </a:spcBef>
            </a:pPr>
            <a:r>
              <a:rPr lang="en-US" sz="3124" spc="306">
                <a:solidFill>
                  <a:srgbClr val="231F20"/>
                </a:solidFill>
                <a:latin typeface="Montserrat Classic"/>
              </a:rPr>
              <a:t>ANALYSIS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6607430" y="6533428"/>
            <a:ext cx="6076629" cy="5286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311"/>
              </a:lnSpc>
              <a:spcBef>
                <a:spcPct val="0"/>
              </a:spcBef>
            </a:pPr>
            <a:r>
              <a:rPr lang="en-US" sz="3124" spc="306">
                <a:solidFill>
                  <a:srgbClr val="231F20"/>
                </a:solidFill>
                <a:latin typeface="Montserrat Classic"/>
              </a:rPr>
              <a:t>OTHER TOPICS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14500" y="4734767"/>
            <a:ext cx="6160230" cy="5676915"/>
            <a:chOff x="0" y="0"/>
            <a:chExt cx="1622447" cy="149515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2447" cy="1495154"/>
            </a:xfrm>
            <a:custGeom>
              <a:avLst/>
              <a:gdLst/>
              <a:ahLst/>
              <a:cxnLst/>
              <a:rect l="l" t="t" r="r" b="b"/>
              <a:pathLst>
                <a:path w="1622447" h="1495154">
                  <a:moveTo>
                    <a:pt x="0" y="0"/>
                  </a:moveTo>
                  <a:lnTo>
                    <a:pt x="1622447" y="0"/>
                  </a:lnTo>
                  <a:lnTo>
                    <a:pt x="1622447" y="1495154"/>
                  </a:lnTo>
                  <a:lnTo>
                    <a:pt x="0" y="1495154"/>
                  </a:lnTo>
                  <a:close/>
                </a:path>
              </a:pathLst>
            </a:custGeom>
            <a:solidFill>
              <a:srgbClr val="F4F4F4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47625"/>
              <a:ext cx="1622447" cy="144752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49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9144000" y="8845587"/>
            <a:ext cx="8115300" cy="374613"/>
            <a:chOff x="0" y="0"/>
            <a:chExt cx="10820400" cy="499484"/>
          </a:xfrm>
        </p:grpSpPr>
        <p:sp>
          <p:nvSpPr>
            <p:cNvPr id="6" name="AutoShape 6"/>
            <p:cNvSpPr/>
            <p:nvPr/>
          </p:nvSpPr>
          <p:spPr>
            <a:xfrm>
              <a:off x="0" y="262442"/>
              <a:ext cx="9300285" cy="0"/>
            </a:xfrm>
            <a:prstGeom prst="line">
              <a:avLst/>
            </a:prstGeom>
            <a:ln w="25400" cap="rnd">
              <a:solidFill>
                <a:srgbClr val="000000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8802532" y="-47625"/>
              <a:ext cx="2017868" cy="54710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499"/>
                </a:lnSpc>
              </a:pPr>
              <a:r>
                <a:rPr lang="en-US" sz="2499">
                  <a:solidFill>
                    <a:srgbClr val="000000"/>
                  </a:solidFill>
                  <a:latin typeface="Montserrat Classic"/>
                </a:rPr>
                <a:t>2023</a:t>
              </a: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0935804" y="4285680"/>
            <a:ext cx="6145696" cy="3896099"/>
            <a:chOff x="0" y="0"/>
            <a:chExt cx="8194262" cy="5194799"/>
          </a:xfrm>
        </p:grpSpPr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2" cstate="print"/>
            <a:srcRect t="8563" b="8563"/>
            <a:stretch>
              <a:fillRect/>
            </a:stretch>
          </p:blipFill>
          <p:spPr>
            <a:xfrm>
              <a:off x="0" y="0"/>
              <a:ext cx="8194262" cy="5194799"/>
            </a:xfrm>
            <a:prstGeom prst="rect">
              <a:avLst/>
            </a:prstGeom>
          </p:spPr>
        </p:pic>
      </p:grpSp>
      <p:grpSp>
        <p:nvGrpSpPr>
          <p:cNvPr id="10" name="Group 10"/>
          <p:cNvGrpSpPr/>
          <p:nvPr/>
        </p:nvGrpSpPr>
        <p:grpSpPr>
          <a:xfrm>
            <a:off x="8345004" y="1401441"/>
            <a:ext cx="3727079" cy="5300810"/>
            <a:chOff x="0" y="0"/>
            <a:chExt cx="4969439" cy="7067746"/>
          </a:xfrm>
        </p:grpSpPr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3" cstate="print"/>
            <a:srcRect t="6343" b="6343"/>
            <a:stretch>
              <a:fillRect/>
            </a:stretch>
          </p:blipFill>
          <p:spPr>
            <a:xfrm>
              <a:off x="0" y="0"/>
              <a:ext cx="4969439" cy="7067746"/>
            </a:xfrm>
            <a:prstGeom prst="rect">
              <a:avLst/>
            </a:prstGeom>
          </p:spPr>
        </p:pic>
      </p:grpSp>
      <p:sp>
        <p:nvSpPr>
          <p:cNvPr id="12" name="TextBox 12"/>
          <p:cNvSpPr txBox="1"/>
          <p:nvPr/>
        </p:nvSpPr>
        <p:spPr>
          <a:xfrm>
            <a:off x="2169644" y="5248275"/>
            <a:ext cx="5249942" cy="1571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sz="6000" spc="-60">
                <a:solidFill>
                  <a:srgbClr val="000000"/>
                </a:solidFill>
                <a:latin typeface="Montserrat Classic Bold"/>
              </a:rPr>
              <a:t>Street Photography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218231" y="7300169"/>
            <a:ext cx="5201355" cy="10998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79"/>
              </a:lnSpc>
            </a:pPr>
            <a:r>
              <a:rPr lang="en-US" sz="3199">
                <a:solidFill>
                  <a:srgbClr val="000000"/>
                </a:solidFill>
                <a:latin typeface="Montserrat Classic"/>
              </a:rPr>
              <a:t>“32 Bilan Provisoire” / 2022-2023 / Grenoble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938664" y="1028700"/>
            <a:ext cx="8410672" cy="4977442"/>
            <a:chOff x="0" y="0"/>
            <a:chExt cx="11214229" cy="6636589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 cstate="print"/>
            <a:srcRect t="5614" b="5614"/>
            <a:stretch>
              <a:fillRect/>
            </a:stretch>
          </p:blipFill>
          <p:spPr>
            <a:xfrm>
              <a:off x="0" y="0"/>
              <a:ext cx="11214229" cy="6636589"/>
            </a:xfrm>
            <a:prstGeom prst="rect">
              <a:avLst/>
            </a:prstGeom>
          </p:spPr>
        </p:pic>
      </p:grpSp>
      <p:grpSp>
        <p:nvGrpSpPr>
          <p:cNvPr id="4" name="Group 4"/>
          <p:cNvGrpSpPr/>
          <p:nvPr/>
        </p:nvGrpSpPr>
        <p:grpSpPr>
          <a:xfrm>
            <a:off x="9144000" y="8845587"/>
            <a:ext cx="8115300" cy="374613"/>
            <a:chOff x="0" y="0"/>
            <a:chExt cx="10820400" cy="499484"/>
          </a:xfrm>
        </p:grpSpPr>
        <p:sp>
          <p:nvSpPr>
            <p:cNvPr id="5" name="AutoShape 5"/>
            <p:cNvSpPr/>
            <p:nvPr/>
          </p:nvSpPr>
          <p:spPr>
            <a:xfrm>
              <a:off x="0" y="262442"/>
              <a:ext cx="9300285" cy="0"/>
            </a:xfrm>
            <a:prstGeom prst="line">
              <a:avLst/>
            </a:prstGeom>
            <a:ln w="25400" cap="rnd">
              <a:solidFill>
                <a:srgbClr val="000000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6" name="TextBox 6"/>
            <p:cNvSpPr txBox="1"/>
            <p:nvPr/>
          </p:nvSpPr>
          <p:spPr>
            <a:xfrm>
              <a:off x="8802532" y="-47625"/>
              <a:ext cx="2017868" cy="54710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499"/>
                </a:lnSpc>
              </a:pPr>
              <a:r>
                <a:rPr lang="en-US" sz="2499">
                  <a:solidFill>
                    <a:srgbClr val="000000"/>
                  </a:solidFill>
                  <a:latin typeface="Montserrat Classic"/>
                </a:rPr>
                <a:t>2023</a:t>
              </a:r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6167928" y="6181725"/>
            <a:ext cx="5952143" cy="19796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57"/>
              </a:lnSpc>
              <a:spcBef>
                <a:spcPct val="0"/>
              </a:spcBef>
            </a:pPr>
            <a:r>
              <a:rPr lang="en-US" sz="5684">
                <a:solidFill>
                  <a:srgbClr val="000000"/>
                </a:solidFill>
                <a:latin typeface="Montserrat Classic Bold"/>
              </a:rPr>
              <a:t>Jean-Marc Rochette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8651206" cy="10287000"/>
            <a:chOff x="0" y="0"/>
            <a:chExt cx="11534941" cy="13716000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 cstate="print"/>
            <a:srcRect l="26399" r="26399"/>
            <a:stretch>
              <a:fillRect/>
            </a:stretch>
          </p:blipFill>
          <p:spPr>
            <a:xfrm>
              <a:off x="0" y="0"/>
              <a:ext cx="11534941" cy="13716000"/>
            </a:xfrm>
            <a:prstGeom prst="rect">
              <a:avLst/>
            </a:prstGeom>
          </p:spPr>
        </p:pic>
      </p:grpSp>
      <p:grpSp>
        <p:nvGrpSpPr>
          <p:cNvPr id="4" name="Group 4"/>
          <p:cNvGrpSpPr/>
          <p:nvPr/>
        </p:nvGrpSpPr>
        <p:grpSpPr>
          <a:xfrm>
            <a:off x="10950888" y="712658"/>
            <a:ext cx="6920002" cy="8861684"/>
            <a:chOff x="0" y="0"/>
            <a:chExt cx="9226670" cy="11815579"/>
          </a:xfrm>
        </p:grpSpPr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3" cstate="print"/>
            <a:srcRect t="1950" b="1950"/>
            <a:stretch>
              <a:fillRect/>
            </a:stretch>
          </p:blipFill>
          <p:spPr>
            <a:xfrm>
              <a:off x="0" y="0"/>
              <a:ext cx="9226670" cy="11815579"/>
            </a:xfrm>
            <a:prstGeom prst="rect">
              <a:avLst/>
            </a:prstGeom>
          </p:spPr>
        </p:pic>
      </p:grpSp>
      <p:grpSp>
        <p:nvGrpSpPr>
          <p:cNvPr id="6" name="Group 6"/>
          <p:cNvGrpSpPr/>
          <p:nvPr/>
        </p:nvGrpSpPr>
        <p:grpSpPr>
          <a:xfrm>
            <a:off x="0" y="0"/>
            <a:ext cx="8651206" cy="10287000"/>
            <a:chOff x="0" y="0"/>
            <a:chExt cx="11534941" cy="13716000"/>
          </a:xfrm>
        </p:grpSpPr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4" cstate="print"/>
            <a:srcRect t="13500" b="13500"/>
            <a:stretch>
              <a:fillRect/>
            </a:stretch>
          </p:blipFill>
          <p:spPr>
            <a:xfrm>
              <a:off x="0" y="0"/>
              <a:ext cx="11534941" cy="13716000"/>
            </a:xfrm>
            <a:prstGeom prst="rect">
              <a:avLst/>
            </a:prstGeom>
          </p:spPr>
        </p:pic>
      </p:grpSp>
      <p:sp>
        <p:nvSpPr>
          <p:cNvPr id="8" name="TextBox 8"/>
          <p:cNvSpPr txBox="1"/>
          <p:nvPr/>
        </p:nvSpPr>
        <p:spPr>
          <a:xfrm rot="-5400000">
            <a:off x="5459262" y="4722964"/>
            <a:ext cx="8607727" cy="1219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685"/>
              </a:lnSpc>
              <a:spcBef>
                <a:spcPct val="0"/>
              </a:spcBef>
            </a:pPr>
            <a:r>
              <a:rPr lang="en-US" sz="8071">
                <a:solidFill>
                  <a:srgbClr val="000000"/>
                </a:solidFill>
                <a:latin typeface="Oswald Bold Italics"/>
              </a:rPr>
              <a:t>DESCRIPTION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144000" y="8845587"/>
            <a:ext cx="8115300" cy="374613"/>
            <a:chOff x="0" y="0"/>
            <a:chExt cx="10820400" cy="499484"/>
          </a:xfrm>
        </p:grpSpPr>
        <p:sp>
          <p:nvSpPr>
            <p:cNvPr id="3" name="AutoShape 3"/>
            <p:cNvSpPr/>
            <p:nvPr/>
          </p:nvSpPr>
          <p:spPr>
            <a:xfrm>
              <a:off x="0" y="262442"/>
              <a:ext cx="9300285" cy="0"/>
            </a:xfrm>
            <a:prstGeom prst="line">
              <a:avLst/>
            </a:prstGeom>
            <a:ln w="25400" cap="rnd">
              <a:solidFill>
                <a:srgbClr val="000000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8802532" y="-47625"/>
              <a:ext cx="2017868" cy="54710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499"/>
                </a:lnSpc>
              </a:pPr>
              <a:r>
                <a:rPr lang="en-US" sz="2499">
                  <a:solidFill>
                    <a:srgbClr val="000000"/>
                  </a:solidFill>
                  <a:latin typeface="Montserrat Classic"/>
                </a:rPr>
                <a:t>2023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163970" y="-91779"/>
            <a:ext cx="7874730" cy="6565915"/>
            <a:chOff x="0" y="0"/>
            <a:chExt cx="2074003" cy="172929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074003" cy="1729294"/>
            </a:xfrm>
            <a:custGeom>
              <a:avLst/>
              <a:gdLst/>
              <a:ahLst/>
              <a:cxnLst/>
              <a:rect l="l" t="t" r="r" b="b"/>
              <a:pathLst>
                <a:path w="2074003" h="1729294">
                  <a:moveTo>
                    <a:pt x="0" y="0"/>
                  </a:moveTo>
                  <a:lnTo>
                    <a:pt x="2074003" y="0"/>
                  </a:lnTo>
                  <a:lnTo>
                    <a:pt x="2074003" y="1729294"/>
                  </a:lnTo>
                  <a:lnTo>
                    <a:pt x="0" y="1729294"/>
                  </a:lnTo>
                  <a:close/>
                </a:path>
              </a:pathLst>
            </a:custGeom>
            <a:solidFill>
              <a:srgbClr val="F4F4F4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47625"/>
              <a:ext cx="2074003" cy="168166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49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926472" y="4969595"/>
            <a:ext cx="3727079" cy="2544910"/>
            <a:chOff x="0" y="0"/>
            <a:chExt cx="4969439" cy="3393213"/>
          </a:xfrm>
        </p:grpSpPr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2" cstate="print"/>
            <a:srcRect l="8846" r="8846"/>
            <a:stretch>
              <a:fillRect/>
            </a:stretch>
          </p:blipFill>
          <p:spPr>
            <a:xfrm>
              <a:off x="0" y="0"/>
              <a:ext cx="4969439" cy="3393213"/>
            </a:xfrm>
            <a:prstGeom prst="rect">
              <a:avLst/>
            </a:prstGeom>
          </p:spPr>
        </p:pic>
      </p:grpSp>
      <p:grpSp>
        <p:nvGrpSpPr>
          <p:cNvPr id="10" name="Group 10"/>
          <p:cNvGrpSpPr/>
          <p:nvPr/>
        </p:nvGrpSpPr>
        <p:grpSpPr>
          <a:xfrm>
            <a:off x="5957404" y="2213695"/>
            <a:ext cx="3727079" cy="5300810"/>
            <a:chOff x="0" y="0"/>
            <a:chExt cx="4969439" cy="7067746"/>
          </a:xfrm>
        </p:grpSpPr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3" cstate="print"/>
            <a:srcRect l="3125" r="3125"/>
            <a:stretch>
              <a:fillRect/>
            </a:stretch>
          </p:blipFill>
          <p:spPr>
            <a:xfrm>
              <a:off x="0" y="0"/>
              <a:ext cx="4969439" cy="7067746"/>
            </a:xfrm>
            <a:prstGeom prst="rect">
              <a:avLst/>
            </a:prstGeom>
          </p:spPr>
        </p:pic>
      </p:grpSp>
      <p:grpSp>
        <p:nvGrpSpPr>
          <p:cNvPr id="12" name="Group 12"/>
          <p:cNvGrpSpPr/>
          <p:nvPr/>
        </p:nvGrpSpPr>
        <p:grpSpPr>
          <a:xfrm>
            <a:off x="6013988" y="2213695"/>
            <a:ext cx="3727079" cy="5300810"/>
            <a:chOff x="0" y="0"/>
            <a:chExt cx="4969439" cy="7067746"/>
          </a:xfrm>
        </p:grpSpPr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4" cstate="print"/>
            <a:srcRect l="7536" r="7536"/>
            <a:stretch>
              <a:fillRect/>
            </a:stretch>
          </p:blipFill>
          <p:spPr>
            <a:xfrm>
              <a:off x="0" y="0"/>
              <a:ext cx="4969439" cy="7067746"/>
            </a:xfrm>
            <a:prstGeom prst="rect">
              <a:avLst/>
            </a:prstGeom>
          </p:spPr>
        </p:pic>
      </p:grpSp>
      <p:sp>
        <p:nvSpPr>
          <p:cNvPr id="14" name="TextBox 14"/>
          <p:cNvSpPr txBox="1"/>
          <p:nvPr/>
        </p:nvSpPr>
        <p:spPr>
          <a:xfrm>
            <a:off x="10101505" y="4349749"/>
            <a:ext cx="5182737" cy="5969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99"/>
              </a:lnSpc>
            </a:pPr>
            <a:r>
              <a:rPr lang="en-US" sz="3499">
                <a:solidFill>
                  <a:srgbClr val="000000"/>
                </a:solidFill>
                <a:latin typeface="Montserrat Classic"/>
              </a:rPr>
              <a:t>Yellow vest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0101505" y="3358839"/>
            <a:ext cx="6260024" cy="809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000"/>
              </a:lnSpc>
            </a:pPr>
            <a:r>
              <a:rPr lang="en-US" sz="6000" spc="-60">
                <a:solidFill>
                  <a:srgbClr val="000000"/>
                </a:solidFill>
                <a:latin typeface="Montserrat Classic Bold"/>
              </a:rPr>
              <a:t>ANALYSIS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89370" y="1028700"/>
            <a:ext cx="3127322" cy="4610949"/>
            <a:chOff x="0" y="0"/>
            <a:chExt cx="823657" cy="121440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23657" cy="1214406"/>
            </a:xfrm>
            <a:custGeom>
              <a:avLst/>
              <a:gdLst/>
              <a:ahLst/>
              <a:cxnLst/>
              <a:rect l="l" t="t" r="r" b="b"/>
              <a:pathLst>
                <a:path w="823657" h="1214406">
                  <a:moveTo>
                    <a:pt x="0" y="0"/>
                  </a:moveTo>
                  <a:lnTo>
                    <a:pt x="823657" y="0"/>
                  </a:lnTo>
                  <a:lnTo>
                    <a:pt x="823657" y="1214406"/>
                  </a:lnTo>
                  <a:lnTo>
                    <a:pt x="0" y="1214406"/>
                  </a:lnTo>
                  <a:close/>
                </a:path>
              </a:pathLst>
            </a:custGeom>
            <a:solidFill>
              <a:srgbClr val="F4F4F4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47625"/>
              <a:ext cx="823657" cy="116678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49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154780" y="2537545"/>
            <a:ext cx="4438279" cy="2760810"/>
            <a:chOff x="0" y="0"/>
            <a:chExt cx="5917706" cy="3681079"/>
          </a:xfrm>
        </p:grpSpPr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2" cstate="print"/>
            <a:srcRect l="4786" r="4786"/>
            <a:stretch>
              <a:fillRect/>
            </a:stretch>
          </p:blipFill>
          <p:spPr>
            <a:xfrm>
              <a:off x="0" y="0"/>
              <a:ext cx="5917706" cy="3681079"/>
            </a:xfrm>
            <a:prstGeom prst="rect">
              <a:avLst/>
            </a:prstGeom>
          </p:spPr>
        </p:pic>
      </p:grpSp>
      <p:grpSp>
        <p:nvGrpSpPr>
          <p:cNvPr id="7" name="Group 7"/>
          <p:cNvGrpSpPr/>
          <p:nvPr/>
        </p:nvGrpSpPr>
        <p:grpSpPr>
          <a:xfrm>
            <a:off x="7776705" y="5598245"/>
            <a:ext cx="4438279" cy="2760810"/>
            <a:chOff x="0" y="0"/>
            <a:chExt cx="5917706" cy="3681079"/>
          </a:xfrm>
        </p:grpSpPr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3" cstate="print"/>
            <a:srcRect t="1410" b="1410"/>
            <a:stretch>
              <a:fillRect/>
            </a:stretch>
          </p:blipFill>
          <p:spPr>
            <a:xfrm>
              <a:off x="0" y="0"/>
              <a:ext cx="5917706" cy="3681079"/>
            </a:xfrm>
            <a:prstGeom prst="rect">
              <a:avLst/>
            </a:prstGeom>
          </p:spPr>
        </p:pic>
      </p:grpSp>
      <p:grpSp>
        <p:nvGrpSpPr>
          <p:cNvPr id="9" name="Group 9"/>
          <p:cNvGrpSpPr/>
          <p:nvPr/>
        </p:nvGrpSpPr>
        <p:grpSpPr>
          <a:xfrm>
            <a:off x="12532855" y="5598245"/>
            <a:ext cx="4438279" cy="2760810"/>
            <a:chOff x="0" y="0"/>
            <a:chExt cx="5917706" cy="3681079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4" cstate="print"/>
            <a:srcRect l="9809" r="9809"/>
            <a:stretch>
              <a:fillRect/>
            </a:stretch>
          </p:blipFill>
          <p:spPr>
            <a:xfrm>
              <a:off x="0" y="0"/>
              <a:ext cx="5917706" cy="3681079"/>
            </a:xfrm>
            <a:prstGeom prst="rect">
              <a:avLst/>
            </a:prstGeom>
          </p:spPr>
        </p:pic>
      </p:grpSp>
      <p:grpSp>
        <p:nvGrpSpPr>
          <p:cNvPr id="11" name="Group 11"/>
          <p:cNvGrpSpPr/>
          <p:nvPr/>
        </p:nvGrpSpPr>
        <p:grpSpPr>
          <a:xfrm>
            <a:off x="9144000" y="8845587"/>
            <a:ext cx="8115300" cy="374613"/>
            <a:chOff x="0" y="0"/>
            <a:chExt cx="10820400" cy="499484"/>
          </a:xfrm>
        </p:grpSpPr>
        <p:sp>
          <p:nvSpPr>
            <p:cNvPr id="12" name="AutoShape 12"/>
            <p:cNvSpPr/>
            <p:nvPr/>
          </p:nvSpPr>
          <p:spPr>
            <a:xfrm>
              <a:off x="0" y="262442"/>
              <a:ext cx="9300285" cy="0"/>
            </a:xfrm>
            <a:prstGeom prst="line">
              <a:avLst/>
            </a:prstGeom>
            <a:ln w="25400" cap="rnd">
              <a:solidFill>
                <a:srgbClr val="000000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8802532" y="-47625"/>
              <a:ext cx="2017868" cy="54710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499"/>
                </a:lnSpc>
              </a:pPr>
              <a:r>
                <a:rPr lang="en-US" sz="2499">
                  <a:solidFill>
                    <a:srgbClr val="000000"/>
                  </a:solidFill>
                  <a:latin typeface="Montserrat Classic"/>
                </a:rPr>
                <a:t>2023</a:t>
              </a: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3252276" y="2728283"/>
            <a:ext cx="5347837" cy="5969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99"/>
              </a:lnSpc>
            </a:pPr>
            <a:r>
              <a:rPr lang="en-US" sz="3499">
                <a:solidFill>
                  <a:srgbClr val="000000"/>
                </a:solidFill>
                <a:latin typeface="Montserrat Classic"/>
              </a:rPr>
              <a:t>police violence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252276" y="1828914"/>
            <a:ext cx="6590224" cy="809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000"/>
              </a:lnSpc>
            </a:pPr>
            <a:r>
              <a:rPr lang="en-US" sz="6000" spc="-60">
                <a:solidFill>
                  <a:srgbClr val="000000"/>
                </a:solidFill>
                <a:latin typeface="Montserrat Classic Bold"/>
              </a:rPr>
              <a:t>OTHER TOPICS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144000" y="8845587"/>
            <a:ext cx="8115300" cy="374613"/>
            <a:chOff x="0" y="0"/>
            <a:chExt cx="10820400" cy="499484"/>
          </a:xfrm>
        </p:grpSpPr>
        <p:sp>
          <p:nvSpPr>
            <p:cNvPr id="3" name="AutoShape 3"/>
            <p:cNvSpPr/>
            <p:nvPr/>
          </p:nvSpPr>
          <p:spPr>
            <a:xfrm>
              <a:off x="0" y="262442"/>
              <a:ext cx="9300285" cy="0"/>
            </a:xfrm>
            <a:prstGeom prst="line">
              <a:avLst/>
            </a:prstGeom>
            <a:ln w="25400" cap="rnd">
              <a:solidFill>
                <a:srgbClr val="000000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8802532" y="-47625"/>
              <a:ext cx="2017868" cy="54710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499"/>
                </a:lnSpc>
              </a:pPr>
              <a:r>
                <a:rPr lang="en-US" sz="2499">
                  <a:solidFill>
                    <a:srgbClr val="000000"/>
                  </a:solidFill>
                  <a:latin typeface="Montserrat Classic"/>
                </a:rPr>
                <a:t>2023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28700" y="1235056"/>
            <a:ext cx="3424450" cy="7816887"/>
            <a:chOff x="0" y="0"/>
            <a:chExt cx="901913" cy="2058769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901913" cy="2058769"/>
            </a:xfrm>
            <a:custGeom>
              <a:avLst/>
              <a:gdLst/>
              <a:ahLst/>
              <a:cxnLst/>
              <a:rect l="l" t="t" r="r" b="b"/>
              <a:pathLst>
                <a:path w="901913" h="2058769">
                  <a:moveTo>
                    <a:pt x="0" y="0"/>
                  </a:moveTo>
                  <a:lnTo>
                    <a:pt x="901913" y="0"/>
                  </a:lnTo>
                  <a:lnTo>
                    <a:pt x="901913" y="2058769"/>
                  </a:lnTo>
                  <a:lnTo>
                    <a:pt x="0" y="2058769"/>
                  </a:lnTo>
                  <a:close/>
                </a:path>
              </a:pathLst>
            </a:custGeom>
            <a:solidFill>
              <a:srgbClr val="F4F4F4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47625"/>
              <a:ext cx="901913" cy="201114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49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2345864" y="2132011"/>
            <a:ext cx="4214572" cy="6022979"/>
            <a:chOff x="0" y="0"/>
            <a:chExt cx="5619429" cy="8030638"/>
          </a:xfrm>
        </p:grpSpPr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2" cstate="print"/>
            <a:srcRect l="9612" r="9612"/>
            <a:stretch>
              <a:fillRect/>
            </a:stretch>
          </p:blipFill>
          <p:spPr>
            <a:xfrm>
              <a:off x="0" y="0"/>
              <a:ext cx="5619429" cy="8030638"/>
            </a:xfrm>
            <a:prstGeom prst="rect">
              <a:avLst/>
            </a:prstGeom>
          </p:spPr>
        </p:pic>
      </p:grpSp>
      <p:grpSp>
        <p:nvGrpSpPr>
          <p:cNvPr id="10" name="Group 10"/>
          <p:cNvGrpSpPr/>
          <p:nvPr/>
        </p:nvGrpSpPr>
        <p:grpSpPr>
          <a:xfrm>
            <a:off x="7669406" y="3999393"/>
            <a:ext cx="9007520" cy="2516890"/>
            <a:chOff x="0" y="0"/>
            <a:chExt cx="12010026" cy="3355853"/>
          </a:xfrm>
        </p:grpSpPr>
        <p:sp>
          <p:nvSpPr>
            <p:cNvPr id="11" name="TextBox 11"/>
            <p:cNvSpPr txBox="1"/>
            <p:nvPr/>
          </p:nvSpPr>
          <p:spPr>
            <a:xfrm>
              <a:off x="0" y="-171450"/>
              <a:ext cx="12010026" cy="200010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12599"/>
                </a:lnSpc>
                <a:spcBef>
                  <a:spcPct val="0"/>
                </a:spcBef>
              </a:pPr>
              <a:r>
                <a:rPr lang="en-US" sz="9000" spc="450">
                  <a:solidFill>
                    <a:srgbClr val="000000"/>
                  </a:solidFill>
                  <a:latin typeface="Montserrat Classic Bold"/>
                </a:rPr>
                <a:t>THANK YOU</a:t>
              </a:r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168659" y="2582210"/>
              <a:ext cx="11672707" cy="77364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4899"/>
                </a:lnSpc>
                <a:spcBef>
                  <a:spcPct val="0"/>
                </a:spcBef>
              </a:pPr>
              <a:r>
                <a:rPr lang="en-US" sz="3499">
                  <a:solidFill>
                    <a:srgbClr val="000000"/>
                  </a:solidFill>
                  <a:latin typeface="Montserrat Classic"/>
                </a:rPr>
                <a:t>FOR YOUR ATTENTION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</Words>
  <Application>Microsoft Office PowerPoint</Application>
  <PresentationFormat>Personnalisé</PresentationFormat>
  <Paragraphs>30</Paragraphs>
  <Slides>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4" baseType="lpstr">
      <vt:lpstr>Arial</vt:lpstr>
      <vt:lpstr>Calibri</vt:lpstr>
      <vt:lpstr>Montserrat Classic</vt:lpstr>
      <vt:lpstr>Montserrat Classic Bold</vt:lpstr>
      <vt:lpstr>Oswald Bold Italics</vt:lpstr>
      <vt:lpstr>Office Theme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let’s play!</dc:title>
  <dc:creator>LARGERON Anaïs</dc:creator>
  <cp:lastModifiedBy>2B_LARG_AN</cp:lastModifiedBy>
  <cp:revision>1</cp:revision>
  <dcterms:created xsi:type="dcterms:W3CDTF">2006-08-16T00:00:00Z</dcterms:created>
  <dcterms:modified xsi:type="dcterms:W3CDTF">2023-11-17T11:01:33Z</dcterms:modified>
  <dc:identifier>DAF0aRw28hw</dc:identifier>
</cp:coreProperties>
</file>