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5143500" cx="9144000"/>
  <p:notesSz cx="6858000" cy="9144000"/>
  <p:embeddedFontLst>
    <p:embeddedFont>
      <p:font typeface="Raleway"/>
      <p:regular r:id="rId7"/>
      <p:bold r:id="rId8"/>
      <p:italic r:id="rId9"/>
      <p:boldItalic r:id="rId10"/>
    </p:embeddedFont>
    <p:embeddedFont>
      <p:font typeface="Lato"/>
      <p:regular r:id="rId11"/>
      <p:bold r:id="rId12"/>
      <p:italic r:id="rId13"/>
      <p:boldItalic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Lato-regular.fntdata"/><Relationship Id="rId10" Type="http://schemas.openxmlformats.org/officeDocument/2006/relationships/font" Target="fonts/Raleway-boldItalic.fntdata"/><Relationship Id="rId13" Type="http://schemas.openxmlformats.org/officeDocument/2006/relationships/font" Target="fonts/Lato-italic.fntdata"/><Relationship Id="rId12" Type="http://schemas.openxmlformats.org/officeDocument/2006/relationships/font" Target="fonts/Lato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Raleway-italic.fntdata"/><Relationship Id="rId14" Type="http://schemas.openxmlformats.org/officeDocument/2006/relationships/font" Target="fonts/Lato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font" Target="fonts/Raleway-regular.fntdata"/><Relationship Id="rId8" Type="http://schemas.openxmlformats.org/officeDocument/2006/relationships/font" Target="fonts/Raleway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cb9a0b074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cb9a0b074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cap="flat" cmpd="sng" w="381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1" name="Google Shape;11;p2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2" name="Google Shape;12;p2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3" name="Google Shape;13;p2"/>
          <p:cNvSpPr txBox="1"/>
          <p:nvPr>
            <p:ph type="ctrTitle"/>
          </p:nvPr>
        </p:nvSpPr>
        <p:spPr>
          <a:xfrm>
            <a:off x="2371725" y="630225"/>
            <a:ext cx="6331500" cy="154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" type="subTitle"/>
          </p:nvPr>
        </p:nvSpPr>
        <p:spPr>
          <a:xfrm>
            <a:off x="2390267" y="3238450"/>
            <a:ext cx="6331500" cy="1241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5" name="Google Shape;15;p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p3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cap="flat" cmpd="sng" w="381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8" name="Google Shape;18;p3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9" name="Google Shape;19;p3"/>
          <p:cNvSpPr txBox="1"/>
          <p:nvPr>
            <p:ph type="title"/>
          </p:nvPr>
        </p:nvSpPr>
        <p:spPr>
          <a:xfrm>
            <a:off x="406425" y="1806825"/>
            <a:ext cx="8296800" cy="154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Google Shape;22;p4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3" name="Google Shape;23;p4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4" name="Google Shape;24;p4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5" name="Google Shape;25;p4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" type="body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Google Shape;29;p5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0" name="Google Shape;30;p5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" name="Google Shape;31;p5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2" name="Google Shape;32;p5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" type="body"/>
          </p:nvPr>
        </p:nvSpPr>
        <p:spPr>
          <a:xfrm>
            <a:off x="2400303" y="1602675"/>
            <a:ext cx="30714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5"/>
          <p:cNvSpPr txBox="1"/>
          <p:nvPr>
            <p:ph idx="2" type="body"/>
          </p:nvPr>
        </p:nvSpPr>
        <p:spPr>
          <a:xfrm>
            <a:off x="5650572" y="1602675"/>
            <a:ext cx="30714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303300" y="411575"/>
            <a:ext cx="8520600" cy="63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Google Shape;40;p7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" name="Google Shape;41;p7"/>
          <p:cNvSpPr txBox="1"/>
          <p:nvPr>
            <p:ph type="title"/>
          </p:nvPr>
        </p:nvSpPr>
        <p:spPr>
          <a:xfrm>
            <a:off x="319500" y="936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319500" y="1846804"/>
            <a:ext cx="2808000" cy="280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3" name="Google Shape;43;p7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rgbClr val="353535"/>
        </a:solid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Google Shape;45;p8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6" name="Google Shape;46;p8"/>
          <p:cNvSpPr txBox="1"/>
          <p:nvPr>
            <p:ph type="title"/>
          </p:nvPr>
        </p:nvSpPr>
        <p:spPr>
          <a:xfrm>
            <a:off x="283103" y="712141"/>
            <a:ext cx="6244200" cy="3835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8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/>
          <p:nvPr/>
        </p:nvSpPr>
        <p:spPr>
          <a:xfrm>
            <a:off x="4572000" y="1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50" name="Google Shape;5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1" name="Google Shape;51;p9"/>
          <p:cNvSpPr txBox="1"/>
          <p:nvPr>
            <p:ph type="title"/>
          </p:nvPr>
        </p:nvSpPr>
        <p:spPr>
          <a:xfrm>
            <a:off x="265500" y="1397350"/>
            <a:ext cx="4045200" cy="1318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9"/>
          <p:cNvSpPr txBox="1"/>
          <p:nvPr>
            <p:ph idx="1" type="subTitle"/>
          </p:nvPr>
        </p:nvSpPr>
        <p:spPr>
          <a:xfrm>
            <a:off x="265500" y="273537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53" name="Google Shape;53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4" name="Google Shape;54;p9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Google Shape;56;p10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" name="Google Shape;57;p10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8" name="Google Shape;58;p10"/>
          <p:cNvSpPr txBox="1"/>
          <p:nvPr>
            <p:ph idx="1" type="body"/>
          </p:nvPr>
        </p:nvSpPr>
        <p:spPr>
          <a:xfrm>
            <a:off x="328017" y="4226025"/>
            <a:ext cx="83886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59" name="Google Shape;59;p10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1" name="Google Shape;61;p11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" name="Google Shape;62;p11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3" name="Google Shape;63;p11"/>
          <p:cNvSpPr txBox="1"/>
          <p:nvPr>
            <p:ph hasCustomPrompt="1" type="title"/>
          </p:nvPr>
        </p:nvSpPr>
        <p:spPr>
          <a:xfrm>
            <a:off x="853950" y="1304850"/>
            <a:ext cx="7436100" cy="1538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53950" y="2919450"/>
            <a:ext cx="74361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5" name="Google Shape;65;p1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wiss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  <a:defRPr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3"/>
          <p:cNvSpPr txBox="1"/>
          <p:nvPr>
            <p:ph type="ctrTitle"/>
          </p:nvPr>
        </p:nvSpPr>
        <p:spPr>
          <a:xfrm>
            <a:off x="2371725" y="630225"/>
            <a:ext cx="6331500" cy="154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Making Presentations That Stick</a:t>
            </a:r>
            <a:endParaRPr/>
          </a:p>
        </p:txBody>
      </p:sp>
      <p:sp>
        <p:nvSpPr>
          <p:cNvPr id="73" name="Google Shape;73;p13"/>
          <p:cNvSpPr txBox="1"/>
          <p:nvPr>
            <p:ph idx="1" type="subTitle"/>
          </p:nvPr>
        </p:nvSpPr>
        <p:spPr>
          <a:xfrm>
            <a:off x="2390267" y="3238450"/>
            <a:ext cx="6331500" cy="1241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wiss">
  <a:themeElements>
    <a:clrScheme name="Swiss">
      <a:dk1>
        <a:srgbClr val="F46524"/>
      </a:dk1>
      <a:lt1>
        <a:srgbClr val="FFFFFF"/>
      </a:lt1>
      <a:dk2>
        <a:srgbClr val="000000"/>
      </a:dk2>
      <a:lt2>
        <a:srgbClr val="757575"/>
      </a:lt2>
      <a:accent1>
        <a:srgbClr val="01579B"/>
      </a:accent1>
      <a:accent2>
        <a:srgbClr val="27C7BD"/>
      </a:accent2>
      <a:accent3>
        <a:srgbClr val="0099E8"/>
      </a:accent3>
      <a:accent4>
        <a:srgbClr val="51B9A3"/>
      </a:accent4>
      <a:accent5>
        <a:srgbClr val="FB8C00"/>
      </a:accent5>
      <a:accent6>
        <a:srgbClr val="FFAE88"/>
      </a:accent6>
      <a:hlink>
        <a:srgbClr val="0277BD"/>
      </a:hlink>
      <a:folHlink>
        <a:srgbClr val="0277B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