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57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101B8-E286-41E1-BD49-CDCB87CF1A2F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559C6-97BA-43A0-90EB-8B459476E36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059832" y="0"/>
            <a:ext cx="7772400" cy="1470025"/>
          </a:xfrm>
        </p:spPr>
        <p:txBody>
          <a:bodyPr/>
          <a:lstStyle/>
          <a:p>
            <a:r>
              <a:rPr lang="fr-FR" dirty="0" err="1" smtClean="0"/>
              <a:t>Presentation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076056" y="1340768"/>
            <a:ext cx="3707904" cy="1921768"/>
          </a:xfrm>
        </p:spPr>
        <p:txBody>
          <a:bodyPr>
            <a:noAutofit/>
          </a:bodyPr>
          <a:lstStyle/>
          <a:p>
            <a:r>
              <a:rPr lang="fr-FR" sz="2000" dirty="0" err="1" smtClean="0"/>
              <a:t>Title</a:t>
            </a:r>
            <a:r>
              <a:rPr lang="fr-FR" sz="2000" dirty="0" smtClean="0"/>
              <a:t>: Our time in the </a:t>
            </a:r>
            <a:r>
              <a:rPr lang="fr-FR" sz="2000" dirty="0" err="1" smtClean="0"/>
              <a:t>universe</a:t>
            </a:r>
            <a:endParaRPr lang="fr-FR" sz="2000" dirty="0" smtClean="0"/>
          </a:p>
          <a:p>
            <a:r>
              <a:rPr lang="fr-FR" sz="2000" dirty="0" err="1" smtClean="0"/>
              <a:t>Beast</a:t>
            </a:r>
            <a:r>
              <a:rPr lang="fr-FR" sz="2000" dirty="0" smtClean="0"/>
              <a:t> </a:t>
            </a:r>
          </a:p>
          <a:p>
            <a:r>
              <a:rPr lang="fr-FR" sz="2000" dirty="0" smtClean="0"/>
              <a:t>August 11 2022</a:t>
            </a:r>
          </a:p>
          <a:p>
            <a:r>
              <a:rPr lang="de-DE" sz="2000" dirty="0"/>
              <a:t>10 Rue </a:t>
            </a:r>
            <a:r>
              <a:rPr lang="de-DE" sz="2000" dirty="0" err="1"/>
              <a:t>Hoche</a:t>
            </a:r>
            <a:r>
              <a:rPr lang="de-DE" sz="2000" dirty="0"/>
              <a:t>, 38000 </a:t>
            </a:r>
            <a:r>
              <a:rPr lang="de-DE" sz="2000" dirty="0" smtClean="0"/>
              <a:t>Grenoble</a:t>
            </a:r>
          </a:p>
          <a:p>
            <a:r>
              <a:rPr lang="de-DE" sz="2000" dirty="0" err="1" smtClean="0"/>
              <a:t>It</a:t>
            </a:r>
            <a:r>
              <a:rPr lang="de-DE" sz="2000" dirty="0" smtClean="0"/>
              <a:t> was </a:t>
            </a:r>
            <a:r>
              <a:rPr lang="de-DE" sz="2000" dirty="0" err="1" smtClean="0"/>
              <a:t>done</a:t>
            </a:r>
            <a:r>
              <a:rPr lang="de-DE" sz="2000" dirty="0" smtClean="0"/>
              <a:t> </a:t>
            </a:r>
            <a:r>
              <a:rPr lang="de-DE" sz="2000" dirty="0" err="1" smtClean="0"/>
              <a:t>for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fr-FR" sz="2000" dirty="0" smtClean="0"/>
              <a:t>Grenoble </a:t>
            </a:r>
            <a:r>
              <a:rPr lang="fr-FR" sz="2000" dirty="0"/>
              <a:t>Street Art </a:t>
            </a:r>
            <a:r>
              <a:rPr lang="fr-FR" sz="2000" dirty="0" err="1"/>
              <a:t>Fest</a:t>
            </a:r>
            <a:endParaRPr lang="fr-FR" sz="2000" dirty="0"/>
          </a:p>
        </p:txBody>
      </p:sp>
      <p:pic>
        <p:nvPicPr>
          <p:cNvPr id="4" name="Image 3" descr="image_1406669_20220902_ob_dacb18_grenoble-street-art-fest-donald-trum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199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31640" y="1844824"/>
            <a:ext cx="6400800" cy="4104456"/>
          </a:xfrm>
        </p:spPr>
        <p:txBody>
          <a:bodyPr>
            <a:normAutofit/>
          </a:bodyPr>
          <a:lstStyle/>
          <a:p>
            <a:r>
              <a:rPr lang="fr-FR" dirty="0" err="1" smtClean="0"/>
              <a:t>Here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Donald </a:t>
            </a:r>
            <a:r>
              <a:rPr lang="fr-FR" dirty="0" err="1" smtClean="0"/>
              <a:t>Trump</a:t>
            </a:r>
            <a:r>
              <a:rPr lang="fr-FR" dirty="0" smtClean="0"/>
              <a:t> in </a:t>
            </a:r>
            <a:r>
              <a:rPr lang="fr-FR" dirty="0" err="1" smtClean="0"/>
              <a:t>briefs</a:t>
            </a:r>
            <a:r>
              <a:rPr lang="fr-FR" dirty="0" smtClean="0"/>
              <a:t> </a:t>
            </a:r>
            <a:r>
              <a:rPr lang="fr-FR" dirty="0" err="1" smtClean="0"/>
              <a:t>who’s</a:t>
            </a:r>
            <a:r>
              <a:rPr lang="fr-FR" dirty="0" smtClean="0"/>
              <a:t> jumping </a:t>
            </a:r>
            <a:r>
              <a:rPr lang="fr-FR" dirty="0" err="1" smtClean="0"/>
              <a:t>with</a:t>
            </a:r>
            <a:r>
              <a:rPr lang="fr-FR" dirty="0" smtClean="0"/>
              <a:t> a </a:t>
            </a:r>
            <a:r>
              <a:rPr lang="fr-FR" dirty="0" err="1" smtClean="0"/>
              <a:t>pogo</a:t>
            </a:r>
            <a:r>
              <a:rPr lang="fr-FR" dirty="0" smtClean="0"/>
              <a:t> stick and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he</a:t>
            </a:r>
            <a:r>
              <a:rPr lang="fr-FR" dirty="0" smtClean="0"/>
              <a:t> break </a:t>
            </a:r>
            <a:r>
              <a:rPr lang="fr-FR" dirty="0" err="1" smtClean="0"/>
              <a:t>something</a:t>
            </a:r>
            <a:r>
              <a:rPr lang="fr-FR" dirty="0" smtClean="0"/>
              <a:t> </a:t>
            </a:r>
            <a:r>
              <a:rPr lang="fr-FR" dirty="0" err="1" smtClean="0"/>
              <a:t>transparant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looks </a:t>
            </a:r>
            <a:r>
              <a:rPr lang="fr-FR" dirty="0" err="1" smtClean="0"/>
              <a:t>like</a:t>
            </a:r>
            <a:r>
              <a:rPr lang="fr-FR" dirty="0" smtClean="0"/>
              <a:t> </a:t>
            </a:r>
            <a:r>
              <a:rPr lang="fr-FR" dirty="0" err="1" smtClean="0"/>
              <a:t>ice</a:t>
            </a:r>
            <a:r>
              <a:rPr lang="fr-FR" dirty="0" smtClean="0"/>
              <a:t>.</a:t>
            </a:r>
          </a:p>
          <a:p>
            <a:endParaRPr lang="fr-FR" dirty="0"/>
          </a:p>
          <a:p>
            <a:endParaRPr lang="fr-FR" dirty="0" smtClean="0"/>
          </a:p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2050" name="AutoShape 2" descr="051-Grenoble-Street-Art-RNST - Par-ci par-là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err="1" smtClean="0"/>
              <a:t>Beast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/>
              <a:t>Beast</a:t>
            </a:r>
            <a:r>
              <a:rPr lang="en-US" dirty="0"/>
              <a:t> is the pseudonym for an anonymous Italy-based street artist. He has been very active on the streets of Europe and United States since </a:t>
            </a:r>
            <a:r>
              <a:rPr lang="en-US" dirty="0" smtClean="0"/>
              <a:t>2009, </a:t>
            </a:r>
            <a:r>
              <a:rPr lang="en-US" dirty="0"/>
              <a:t>with a focus on stencils at first and later at creating digital collages aiming to highlight political and social issues.</a:t>
            </a: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Description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In the lower corner we can see that he is wearing black and white </a:t>
            </a:r>
            <a:r>
              <a:rPr lang="en-US" sz="2000" dirty="0" err="1" smtClean="0"/>
              <a:t>sneakers,we</a:t>
            </a:r>
            <a:r>
              <a:rPr lang="en-US" sz="2000" dirty="0" smtClean="0"/>
              <a:t> can also see that he have an pogo stick in his hands and he is wearing  only a short pants he have white hair in middle of the picture we can see </a:t>
            </a:r>
            <a:r>
              <a:rPr lang="en-US" sz="2000" dirty="0" err="1" smtClean="0"/>
              <a:t>donald</a:t>
            </a:r>
            <a:r>
              <a:rPr lang="en-US" sz="2000" dirty="0" smtClean="0"/>
              <a:t> trump without so much clothes doing maybe sport with the pogo stick </a:t>
            </a:r>
          </a:p>
          <a:p>
            <a:r>
              <a:rPr lang="en-US" sz="2000" dirty="0" smtClean="0"/>
              <a:t>In the background</a:t>
            </a:r>
            <a:r>
              <a:rPr lang="fr-FR" sz="2000" dirty="0" smtClean="0"/>
              <a:t> </a:t>
            </a:r>
            <a:r>
              <a:rPr lang="fr-FR" sz="2000" dirty="0" err="1" smtClean="0"/>
              <a:t>there</a:t>
            </a:r>
            <a:r>
              <a:rPr lang="fr-FR" sz="2000" dirty="0" smtClean="0"/>
              <a:t> </a:t>
            </a:r>
            <a:r>
              <a:rPr lang="fr-FR" sz="2000" dirty="0" err="1" smtClean="0"/>
              <a:t>is</a:t>
            </a:r>
            <a:r>
              <a:rPr lang="fr-FR" sz="2000" dirty="0" smtClean="0"/>
              <a:t> a simple white </a:t>
            </a:r>
            <a:r>
              <a:rPr lang="fr-FR" sz="2000" dirty="0" err="1" smtClean="0"/>
              <a:t>wall</a:t>
            </a:r>
            <a:r>
              <a:rPr lang="fr-FR" sz="2000" dirty="0" smtClean="0"/>
              <a:t>                                                                </a:t>
            </a:r>
          </a:p>
          <a:p>
            <a:r>
              <a:rPr lang="fr-FR" sz="2000" dirty="0" smtClean="0"/>
              <a:t>In the middle of </a:t>
            </a:r>
            <a:r>
              <a:rPr lang="fr-FR" sz="2000" dirty="0" err="1" smtClean="0"/>
              <a:t>this</a:t>
            </a:r>
            <a:r>
              <a:rPr lang="fr-FR" sz="2000" dirty="0" smtClean="0"/>
              <a:t> </a:t>
            </a:r>
            <a:r>
              <a:rPr lang="fr-FR" sz="2000" dirty="0" err="1" smtClean="0"/>
              <a:t>piece</a:t>
            </a:r>
            <a:r>
              <a:rPr lang="fr-FR" sz="2000" dirty="0" smtClean="0"/>
              <a:t> of art, </a:t>
            </a:r>
            <a:r>
              <a:rPr lang="fr-FR" sz="2000" dirty="0" err="1" smtClean="0"/>
              <a:t>there</a:t>
            </a:r>
            <a:r>
              <a:rPr lang="fr-FR" sz="2000" dirty="0" smtClean="0"/>
              <a:t> </a:t>
            </a:r>
            <a:r>
              <a:rPr lang="fr-FR" sz="2000" dirty="0" err="1" smtClean="0"/>
              <a:t>is</a:t>
            </a:r>
            <a:r>
              <a:rPr lang="fr-FR" sz="2000" dirty="0" smtClean="0"/>
              <a:t> </a:t>
            </a:r>
            <a:r>
              <a:rPr lang="fr-FR" sz="2000" dirty="0" err="1" smtClean="0"/>
              <a:t>donald</a:t>
            </a:r>
            <a:r>
              <a:rPr lang="fr-FR" sz="2000" dirty="0" smtClean="0"/>
              <a:t> </a:t>
            </a:r>
            <a:r>
              <a:rPr lang="fr-FR" sz="2000" dirty="0" err="1" smtClean="0"/>
              <a:t>trump</a:t>
            </a:r>
            <a:r>
              <a:rPr lang="fr-FR" sz="2000" dirty="0" smtClean="0"/>
              <a:t> in </a:t>
            </a:r>
            <a:r>
              <a:rPr lang="fr-FR" sz="2000" dirty="0" err="1" smtClean="0"/>
              <a:t>briefs</a:t>
            </a:r>
            <a:r>
              <a:rPr lang="fr-FR" sz="2000" dirty="0" smtClean="0"/>
              <a:t> </a:t>
            </a:r>
            <a:r>
              <a:rPr lang="fr-FR" sz="2000" dirty="0" err="1" smtClean="0"/>
              <a:t>who’s</a:t>
            </a:r>
            <a:r>
              <a:rPr lang="fr-FR" sz="2000" dirty="0" smtClean="0"/>
              <a:t> jumping on a </a:t>
            </a:r>
            <a:r>
              <a:rPr lang="fr-FR" sz="2000" dirty="0" err="1" smtClean="0"/>
              <a:t>pogo</a:t>
            </a:r>
            <a:r>
              <a:rPr lang="fr-FR" sz="2000" dirty="0" smtClean="0"/>
              <a:t> stick.</a:t>
            </a:r>
          </a:p>
          <a:p>
            <a:r>
              <a:rPr lang="fr-FR" sz="2000" dirty="0" smtClean="0"/>
              <a:t>In the </a:t>
            </a:r>
            <a:r>
              <a:rPr lang="fr-FR" sz="2000" dirty="0" err="1" smtClean="0"/>
              <a:t>lower</a:t>
            </a:r>
            <a:r>
              <a:rPr lang="fr-FR" sz="2000" dirty="0" smtClean="0"/>
              <a:t> part of the art, </a:t>
            </a:r>
            <a:r>
              <a:rPr lang="fr-FR" sz="2000" dirty="0" err="1" smtClean="0"/>
              <a:t>there</a:t>
            </a:r>
            <a:r>
              <a:rPr lang="fr-FR" sz="2000" dirty="0" smtClean="0"/>
              <a:t> </a:t>
            </a:r>
            <a:r>
              <a:rPr lang="fr-FR" sz="2000" dirty="0" err="1" smtClean="0"/>
              <a:t>is</a:t>
            </a:r>
            <a:r>
              <a:rPr lang="fr-FR" sz="2000" dirty="0"/>
              <a:t> </a:t>
            </a:r>
            <a:r>
              <a:rPr lang="fr-FR" sz="2000" dirty="0" err="1" smtClean="0"/>
              <a:t>ice</a:t>
            </a:r>
            <a:r>
              <a:rPr lang="fr-FR" sz="2000" dirty="0" smtClean="0"/>
              <a:t> </a:t>
            </a:r>
            <a:r>
              <a:rPr lang="fr-FR" sz="2000" dirty="0" err="1" smtClean="0"/>
              <a:t>broken</a:t>
            </a:r>
            <a:r>
              <a:rPr lang="fr-FR" sz="2000" dirty="0" smtClean="0"/>
              <a:t> </a:t>
            </a:r>
            <a:r>
              <a:rPr lang="fr-FR" sz="2000" dirty="0" err="1" smtClean="0"/>
              <a:t>because</a:t>
            </a:r>
            <a:r>
              <a:rPr lang="fr-FR" sz="2000" dirty="0" smtClean="0"/>
              <a:t> of </a:t>
            </a:r>
            <a:r>
              <a:rPr lang="fr-FR" sz="2000" dirty="0" err="1" smtClean="0"/>
              <a:t>Trump’s</a:t>
            </a:r>
            <a:r>
              <a:rPr lang="fr-FR" sz="2000" dirty="0"/>
              <a:t> </a:t>
            </a:r>
            <a:r>
              <a:rPr lang="fr-FR" sz="2000" dirty="0" err="1" smtClean="0"/>
              <a:t>Jumps</a:t>
            </a:r>
            <a:r>
              <a:rPr lang="fr-FR" sz="2000" dirty="0" smtClean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Detailed</a:t>
            </a:r>
            <a:r>
              <a:rPr lang="fr-FR" dirty="0" smtClean="0"/>
              <a:t> </a:t>
            </a:r>
            <a:r>
              <a:rPr lang="fr-FR" dirty="0" err="1" smtClean="0"/>
              <a:t>analysis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This </a:t>
            </a:r>
            <a:r>
              <a:rPr lang="fr-FR" dirty="0" err="1" smtClean="0"/>
              <a:t>piece</a:t>
            </a:r>
            <a:r>
              <a:rPr lang="fr-FR" dirty="0" smtClean="0"/>
              <a:t> of art </a:t>
            </a:r>
            <a:r>
              <a:rPr lang="fr-FR" dirty="0" err="1" smtClean="0"/>
              <a:t>denounce</a:t>
            </a:r>
            <a:r>
              <a:rPr lang="fr-FR" dirty="0" smtClean="0"/>
              <a:t> </a:t>
            </a:r>
            <a:r>
              <a:rPr lang="en-US" dirty="0" smtClean="0"/>
              <a:t>the fact that Donald Trump is destroying the ice floe represented by the broken glass.</a:t>
            </a:r>
          </a:p>
          <a:p>
            <a:r>
              <a:rPr lang="en-US" dirty="0" smtClean="0"/>
              <a:t>In fact, USA is the world’s biggest polluter and the pollution increase the temperature which melts the pack ice.</a:t>
            </a:r>
            <a:endParaRPr lang="fr-F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when-the-ice-melts-the-polar-bear-is-grumpy-par-jean-marc-navello-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73453" y="1844824"/>
            <a:ext cx="4270547" cy="4525963"/>
          </a:xfrm>
        </p:spPr>
      </p:pic>
      <p:sp>
        <p:nvSpPr>
          <p:cNvPr id="5" name="ZoneTexte 4"/>
          <p:cNvSpPr txBox="1"/>
          <p:nvPr/>
        </p:nvSpPr>
        <p:spPr>
          <a:xfrm>
            <a:off x="683568" y="2564904"/>
            <a:ext cx="3744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We think that this work is related to our work of art because we see that Trump is destroying the ice pack, which is the home of the polar bear.</a:t>
            </a:r>
            <a:endParaRPr lang="fr-FR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240</Words>
  <Application>Microsoft Office PowerPoint</Application>
  <PresentationFormat>Affichage à l'écran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Presentation</vt:lpstr>
      <vt:lpstr>Diapositive 2</vt:lpstr>
      <vt:lpstr>Beast</vt:lpstr>
      <vt:lpstr>Description</vt:lpstr>
      <vt:lpstr>Detailed analysis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2C_HUPE_ER</dc:creator>
  <cp:lastModifiedBy>2C_HUPE_ER</cp:lastModifiedBy>
  <cp:revision>10</cp:revision>
  <dcterms:created xsi:type="dcterms:W3CDTF">2023-11-17T09:21:38Z</dcterms:created>
  <dcterms:modified xsi:type="dcterms:W3CDTF">2023-11-17T10:58:42Z</dcterms:modified>
</cp:coreProperties>
</file>