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3.xml" ContentType="application/vnd.openxmlformats-officedocument.theme+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theme/theme4.xml" ContentType="application/vnd.openxmlformats-officedocument.theme+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theme/theme5.xml" ContentType="application/vnd.openxmlformats-officedocument.theme+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theme/theme6.xml" ContentType="application/vnd.openxmlformats-officedocument.theme+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theme/theme7.xml" ContentType="application/vnd.openxmlformats-officedocument.theme+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theme/theme8.xml" ContentType="application/vnd.openxmlformats-officedocument.theme+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theme/theme9.xml" ContentType="application/vnd.openxmlformats-officedocument.theme+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theme/theme10.xml" ContentType="application/vnd.openxmlformats-officedocument.theme+xml"/>
  <Override PartName="/ppt/theme/theme11.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 id="2147483669" r:id="rId2"/>
    <p:sldMasterId id="2147483686" r:id="rId3"/>
    <p:sldMasterId id="2147483703" r:id="rId4"/>
    <p:sldMasterId id="2147483720" r:id="rId5"/>
    <p:sldMasterId id="2147483737" r:id="rId6"/>
    <p:sldMasterId id="2147483754" r:id="rId7"/>
    <p:sldMasterId id="2147483771" r:id="rId8"/>
    <p:sldMasterId id="2147483788" r:id="rId9"/>
    <p:sldMasterId id="2147483800" r:id="rId10"/>
  </p:sldMasterIdLst>
  <p:notesMasterIdLst>
    <p:notesMasterId r:id="rId27"/>
  </p:notesMasterIdLst>
  <p:sldIdLst>
    <p:sldId id="258" r:id="rId11"/>
    <p:sldId id="263" r:id="rId12"/>
    <p:sldId id="257" r:id="rId13"/>
    <p:sldId id="256" r:id="rId14"/>
    <p:sldId id="262" r:id="rId15"/>
    <p:sldId id="270" r:id="rId16"/>
    <p:sldId id="271" r:id="rId17"/>
    <p:sldId id="260" r:id="rId18"/>
    <p:sldId id="265" r:id="rId19"/>
    <p:sldId id="266" r:id="rId20"/>
    <p:sldId id="267" r:id="rId21"/>
    <p:sldId id="264" r:id="rId22"/>
    <p:sldId id="261" r:id="rId23"/>
    <p:sldId id="268" r:id="rId24"/>
    <p:sldId id="269" r:id="rId25"/>
    <p:sldId id="259" r:id="rId26"/>
  </p:sldIdLst>
  <p:sldSz cx="12192000" cy="6858000"/>
  <p:notesSz cx="7102475" cy="102346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4CAED"/>
    <a:srgbClr val="88D8F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339" autoAdjust="0"/>
    <p:restoredTop sz="94660"/>
  </p:normalViewPr>
  <p:slideViewPr>
    <p:cSldViewPr snapToGrid="0">
      <p:cViewPr varScale="1">
        <p:scale>
          <a:sx n="85" d="100"/>
          <a:sy n="85" d="100"/>
        </p:scale>
        <p:origin x="715"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3.xml"/><Relationship Id="rId18" Type="http://schemas.openxmlformats.org/officeDocument/2006/relationships/slide" Target="slides/slide8.xml"/><Relationship Id="rId26" Type="http://schemas.openxmlformats.org/officeDocument/2006/relationships/slide" Target="slides/slide16.xml"/><Relationship Id="rId3" Type="http://schemas.openxmlformats.org/officeDocument/2006/relationships/slideMaster" Target="slideMasters/slideMaster3.xml"/><Relationship Id="rId21" Type="http://schemas.openxmlformats.org/officeDocument/2006/relationships/slide" Target="slides/slide11.xml"/><Relationship Id="rId7" Type="http://schemas.openxmlformats.org/officeDocument/2006/relationships/slideMaster" Target="slideMasters/slideMaster7.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6.xml"/><Relationship Id="rId20" Type="http://schemas.openxmlformats.org/officeDocument/2006/relationships/slide" Target="slides/slide10.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1.xml"/><Relationship Id="rId24" Type="http://schemas.openxmlformats.org/officeDocument/2006/relationships/slide" Target="slides/slide14.xml"/><Relationship Id="rId5" Type="http://schemas.openxmlformats.org/officeDocument/2006/relationships/slideMaster" Target="slideMasters/slideMaster5.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presProps" Target="presProps.xml"/><Relationship Id="rId10" Type="http://schemas.openxmlformats.org/officeDocument/2006/relationships/slideMaster" Target="slideMasters/slideMaster10.xml"/><Relationship Id="rId19" Type="http://schemas.openxmlformats.org/officeDocument/2006/relationships/slide" Target="slides/slide9.xml"/><Relationship Id="rId31"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1" y="1"/>
            <a:ext cx="3078163" cy="512763"/>
          </a:xfrm>
          <a:prstGeom prst="rect">
            <a:avLst/>
          </a:prstGeom>
        </p:spPr>
        <p:txBody>
          <a:bodyPr vert="horz" lIns="91428" tIns="45714" rIns="91428" bIns="45714" rtlCol="0"/>
          <a:lstStyle>
            <a:lvl1pPr algn="l">
              <a:defRPr sz="1200"/>
            </a:lvl1pPr>
          </a:lstStyle>
          <a:p>
            <a:endParaRPr lang="de-DE"/>
          </a:p>
        </p:txBody>
      </p:sp>
      <p:sp>
        <p:nvSpPr>
          <p:cNvPr id="3" name="Datumsplatzhalter 2"/>
          <p:cNvSpPr>
            <a:spLocks noGrp="1"/>
          </p:cNvSpPr>
          <p:nvPr>
            <p:ph type="dt" idx="1"/>
          </p:nvPr>
        </p:nvSpPr>
        <p:spPr>
          <a:xfrm>
            <a:off x="4022726" y="1"/>
            <a:ext cx="3078163" cy="512763"/>
          </a:xfrm>
          <a:prstGeom prst="rect">
            <a:avLst/>
          </a:prstGeom>
        </p:spPr>
        <p:txBody>
          <a:bodyPr vert="horz" lIns="91428" tIns="45714" rIns="91428" bIns="45714" rtlCol="0"/>
          <a:lstStyle>
            <a:lvl1pPr algn="r">
              <a:defRPr sz="1200"/>
            </a:lvl1pPr>
          </a:lstStyle>
          <a:p>
            <a:fld id="{27D07571-443D-43B1-86A1-A4060731F6A0}" type="datetimeFigureOut">
              <a:rPr lang="de-DE" smtClean="0"/>
              <a:t>12.01.2026</a:t>
            </a:fld>
            <a:endParaRPr lang="de-DE"/>
          </a:p>
        </p:txBody>
      </p:sp>
      <p:sp>
        <p:nvSpPr>
          <p:cNvPr id="4" name="Folienbildplatzhalter 3"/>
          <p:cNvSpPr>
            <a:spLocks noGrp="1" noRot="1" noChangeAspect="1"/>
          </p:cNvSpPr>
          <p:nvPr>
            <p:ph type="sldImg" idx="2"/>
          </p:nvPr>
        </p:nvSpPr>
        <p:spPr>
          <a:xfrm>
            <a:off x="481013" y="1279525"/>
            <a:ext cx="6140450" cy="3454400"/>
          </a:xfrm>
          <a:prstGeom prst="rect">
            <a:avLst/>
          </a:prstGeom>
          <a:noFill/>
          <a:ln w="12700">
            <a:solidFill>
              <a:prstClr val="black"/>
            </a:solidFill>
          </a:ln>
        </p:spPr>
        <p:txBody>
          <a:bodyPr vert="horz" lIns="91428" tIns="45714" rIns="91428" bIns="45714" rtlCol="0" anchor="ctr"/>
          <a:lstStyle/>
          <a:p>
            <a:endParaRPr lang="de-DE"/>
          </a:p>
        </p:txBody>
      </p:sp>
      <p:sp>
        <p:nvSpPr>
          <p:cNvPr id="5" name="Notizenplatzhalter 4"/>
          <p:cNvSpPr>
            <a:spLocks noGrp="1"/>
          </p:cNvSpPr>
          <p:nvPr>
            <p:ph type="body" sz="quarter" idx="3"/>
          </p:nvPr>
        </p:nvSpPr>
        <p:spPr>
          <a:xfrm>
            <a:off x="709613" y="4926014"/>
            <a:ext cx="5683250" cy="4029075"/>
          </a:xfrm>
          <a:prstGeom prst="rect">
            <a:avLst/>
          </a:prstGeom>
        </p:spPr>
        <p:txBody>
          <a:bodyPr vert="horz" lIns="91428" tIns="45714" rIns="91428" bIns="45714"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6" name="Fußzeilenplatzhalter 5"/>
          <p:cNvSpPr>
            <a:spLocks noGrp="1"/>
          </p:cNvSpPr>
          <p:nvPr>
            <p:ph type="ftr" sz="quarter" idx="4"/>
          </p:nvPr>
        </p:nvSpPr>
        <p:spPr>
          <a:xfrm>
            <a:off x="1" y="9721850"/>
            <a:ext cx="3078163" cy="512763"/>
          </a:xfrm>
          <a:prstGeom prst="rect">
            <a:avLst/>
          </a:prstGeom>
        </p:spPr>
        <p:txBody>
          <a:bodyPr vert="horz" lIns="91428" tIns="45714" rIns="91428" bIns="45714" rtlCol="0" anchor="b"/>
          <a:lstStyle>
            <a:lvl1pPr algn="l">
              <a:defRPr sz="1200"/>
            </a:lvl1pPr>
          </a:lstStyle>
          <a:p>
            <a:endParaRPr lang="de-DE"/>
          </a:p>
        </p:txBody>
      </p:sp>
      <p:sp>
        <p:nvSpPr>
          <p:cNvPr id="7" name="Foliennummernplatzhalter 6"/>
          <p:cNvSpPr>
            <a:spLocks noGrp="1"/>
          </p:cNvSpPr>
          <p:nvPr>
            <p:ph type="sldNum" sz="quarter" idx="5"/>
          </p:nvPr>
        </p:nvSpPr>
        <p:spPr>
          <a:xfrm>
            <a:off x="4022726" y="9721850"/>
            <a:ext cx="3078163" cy="512763"/>
          </a:xfrm>
          <a:prstGeom prst="rect">
            <a:avLst/>
          </a:prstGeom>
        </p:spPr>
        <p:txBody>
          <a:bodyPr vert="horz" lIns="91428" tIns="45714" rIns="91428" bIns="45714" rtlCol="0" anchor="b"/>
          <a:lstStyle>
            <a:lvl1pPr algn="r">
              <a:defRPr sz="1200"/>
            </a:lvl1pPr>
          </a:lstStyle>
          <a:p>
            <a:fld id="{6B90D3F2-3900-4BF2-A386-75E4486E9B4B}" type="slidenum">
              <a:rPr lang="de-DE" smtClean="0"/>
              <a:t>‹Nr.›</a:t>
            </a:fld>
            <a:endParaRPr lang="de-DE"/>
          </a:p>
        </p:txBody>
      </p:sp>
    </p:spTree>
    <p:extLst>
      <p:ext uri="{BB962C8B-B14F-4D97-AF65-F5344CB8AC3E}">
        <p14:creationId xmlns:p14="http://schemas.microsoft.com/office/powerpoint/2010/main" val="9841560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liennummernplatzhalter 6">
            <a:extLst>
              <a:ext uri="{FF2B5EF4-FFF2-40B4-BE49-F238E27FC236}">
                <a16:creationId xmlns:a16="http://schemas.microsoft.com/office/drawing/2014/main" id="{DE4CFB03-CAC1-43C2-A0B5-93B388EC3E0C}"/>
              </a:ext>
            </a:extLst>
          </p:cNvPr>
          <p:cNvSpPr txBox="1">
            <a:spLocks noGrp="1"/>
          </p:cNvSpPr>
          <p:nvPr>
            <p:ph type="sldNum" sz="quarter" idx="5"/>
          </p:nvPr>
        </p:nvSpPr>
        <p:spPr>
          <a:ln/>
        </p:spPr>
        <p:txBody>
          <a:bodyPr lIns="0" tIns="0" rIns="0" bIns="0" anchor="b" anchorCtr="0">
            <a:no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fld id="{9584D255-932D-4BE6-8597-E7EA1BFC519A}" type="slidenum">
              <a:rPr kumimoji="0" lang="de-DE" sz="1400" b="0" i="0" u="none" strike="noStrike" kern="1200" cap="none" spc="0" normalizeH="0" baseline="0" noProof="0" smtClean="0">
                <a:ln>
                  <a:noFill/>
                </a:ln>
                <a:solidFill>
                  <a:prstClr val="black"/>
                </a:solidFill>
                <a:effectLst/>
                <a:uLnTx/>
                <a:uFillTx/>
                <a:latin typeface="Times New Roman" pitchFamily="18"/>
                <a:cs typeface="Tahoma" pitchFamily="2"/>
              </a:rPr>
              <a:pPr marL="0" marR="0" lvl="0" indent="0" algn="r" defTabSz="914400" rtl="0" eaLnBrk="1" fontAlgn="auto" latinLnBrk="0" hangingPunct="0">
                <a:lnSpc>
                  <a:spcPct val="100000"/>
                </a:lnSpc>
                <a:spcBef>
                  <a:spcPts val="0"/>
                </a:spcBef>
                <a:spcAft>
                  <a:spcPts val="0"/>
                </a:spcAft>
                <a:buClrTx/>
                <a:buSzTx/>
                <a:buFontTx/>
                <a:buNone/>
                <a:tabLst/>
                <a:defRPr/>
              </a:pPr>
              <a:t>15</a:t>
            </a:fld>
            <a:endParaRPr kumimoji="0" lang="de-DE" sz="1400" b="0" i="0" u="none" strike="noStrike" kern="1200" cap="none" spc="0" normalizeH="0" baseline="0" noProof="0">
              <a:ln>
                <a:noFill/>
              </a:ln>
              <a:solidFill>
                <a:prstClr val="black"/>
              </a:solidFill>
              <a:effectLst/>
              <a:uLnTx/>
              <a:uFillTx/>
              <a:latin typeface="Times New Roman" pitchFamily="18"/>
              <a:cs typeface="Tahoma" pitchFamily="2"/>
            </a:endParaRPr>
          </a:p>
        </p:txBody>
      </p:sp>
      <p:sp>
        <p:nvSpPr>
          <p:cNvPr id="2" name="Folienbildplatzhalter 1">
            <a:extLst>
              <a:ext uri="{FF2B5EF4-FFF2-40B4-BE49-F238E27FC236}">
                <a16:creationId xmlns:a16="http://schemas.microsoft.com/office/drawing/2014/main" id="{A6A56780-DD4D-4967-ABC1-E28AC9A611BF}"/>
              </a:ext>
            </a:extLst>
          </p:cNvPr>
          <p:cNvSpPr>
            <a:spLocks noGrp="1" noRot="1" noChangeAspect="1" noResize="1"/>
          </p:cNvSpPr>
          <p:nvPr>
            <p:ph type="sldImg"/>
          </p:nvPr>
        </p:nvSpPr>
        <p:spPr>
          <a:solidFill>
            <a:schemeClr val="accent1"/>
          </a:solidFill>
          <a:ln w="25400">
            <a:solidFill>
              <a:schemeClr val="accent1">
                <a:shade val="50000"/>
              </a:schemeClr>
            </a:solidFill>
            <a:prstDash val="solid"/>
          </a:ln>
        </p:spPr>
      </p:sp>
      <p:sp>
        <p:nvSpPr>
          <p:cNvPr id="3" name="Notizenplatzhalter 2">
            <a:extLst>
              <a:ext uri="{FF2B5EF4-FFF2-40B4-BE49-F238E27FC236}">
                <a16:creationId xmlns:a16="http://schemas.microsoft.com/office/drawing/2014/main" id="{CC12157D-C10C-46B6-B9E1-42F8663AB66E}"/>
              </a:ext>
            </a:extLst>
          </p:cNvPr>
          <p:cNvSpPr txBox="1">
            <a:spLocks noGrp="1"/>
          </p:cNvSpPr>
          <p:nvPr>
            <p:ph type="body" sz="quarter" idx="1"/>
          </p:nvPr>
        </p:nvSpPr>
        <p:spPr/>
        <p:txBody>
          <a:bodyPr/>
          <a:lstStyle/>
          <a:p>
            <a:endParaRPr lang="de-D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de-DE"/>
              <a:t>Mastertitelformat bearbeiten</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de-DE"/>
              <a:t>Master-Untertitelformat bearbeiten</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Mastertitelformat bearbeiten</a:t>
            </a:r>
            <a:endParaRPr lang="en-US" dirty="0"/>
          </a:p>
        </p:txBody>
      </p:sp>
      <p:sp>
        <p:nvSpPr>
          <p:cNvPr id="3" name="Content Placeholder 2"/>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dirty="0"/>
              <a:t>1/12/2026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‹Nr.›</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de-DE"/>
              <a:t>Mastertitelformat bearbeiten</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B61BEF0D-F0BB-DE4B-95CE-6DB70DBA9567}" type="datetimeFigureOut">
              <a:rPr lang="en-US" dirty="0"/>
              <a:pPr/>
              <a:t>1/12/2026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Mastertitelformat bearbeiten</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dirty="0"/>
              <a:t>1/12/2026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‹Nr.›</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de-DE"/>
              <a:t>Mastertitelformat bearbeiten</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1/12/2026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‹Nr.›</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de-DE"/>
              <a:t>Mastertitelformat bearbeiten</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1/12/2026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‹Nr.›</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1/12/2026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‹Nr.›</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de-DE"/>
              <a:t>Mastertitelformat bearbeiten</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de-DE"/>
              <a:t>Mastertextformat bearbeiten</a:t>
            </a:r>
          </a:p>
        </p:txBody>
      </p:sp>
      <p:sp>
        <p:nvSpPr>
          <p:cNvPr id="5" name="Date Placeholder 4"/>
          <p:cNvSpPr>
            <a:spLocks noGrp="1"/>
          </p:cNvSpPr>
          <p:nvPr>
            <p:ph type="dt" sz="half" idx="10"/>
          </p:nvPr>
        </p:nvSpPr>
        <p:spPr/>
        <p:txBody>
          <a:bodyPr/>
          <a:lstStyle/>
          <a:p>
            <a:fld id="{42A54C80-263E-416B-A8E0-580EDEADCBDC}" type="datetimeFigureOut">
              <a:rPr lang="en-US" dirty="0"/>
              <a:t>1/12/2026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‹Nr.›</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de-DE"/>
              <a:t>Mastertitelformat bearbeiten</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de-DE"/>
              <a:t>Bild durch Klicken auf Symbol hinzufügen</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Mastertextformat bearbeiten</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‹Nr.›</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1/12/2026</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el und Beschriftung">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de-DE"/>
              <a:t>Mastertitelformat bearbeiten</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B61BEF0D-F0BB-DE4B-95CE-6DB70DBA9567}" type="datetimeFigureOut">
              <a:rPr lang="en-US" dirty="0"/>
              <a:pPr/>
              <a:t>1/12/2026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Zitat mit Beschriftung">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de-DE"/>
              <a:t>Mastertitelformat bearbeiten</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de-DE"/>
              <a:t>Mastertextformat bearbeiten</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B61BEF0D-F0BB-DE4B-95CE-6DB70DBA9567}" type="datetimeFigureOut">
              <a:rPr lang="en-US" dirty="0"/>
              <a:pPr/>
              <a:t>1/12/2026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nskarte">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de-DE"/>
              <a:t>Mastertitelformat bearbeiten</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B61BEF0D-F0BB-DE4B-95CE-6DB70DBA9567}" type="datetimeFigureOut">
              <a:rPr lang="en-US" dirty="0"/>
              <a:pPr/>
              <a:t>1/12/2026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nskarte für Zitat">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de-DE"/>
              <a:t>Mastertitelformat bearbeiten</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de-DE"/>
              <a:t>Mastertextformat bearbeiten</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B61BEF0D-F0BB-DE4B-95CE-6DB70DBA9567}" type="datetimeFigureOut">
              <a:rPr lang="en-US" dirty="0"/>
              <a:pPr/>
              <a:t>1/12/2026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Wahr oder Falsch">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de-DE"/>
              <a:t>Mastertitelformat bearbeiten</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de-DE"/>
              <a:t>Mastertextformat bearbeiten</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B61BEF0D-F0BB-DE4B-95CE-6DB70DBA9567}" type="datetimeFigureOut">
              <a:rPr lang="en-US" dirty="0"/>
              <a:pPr/>
              <a:t>1/12/2026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Mastertitelformat bearbeiten</a:t>
            </a:r>
            <a:endParaRPr lang="en-US" dirty="0"/>
          </a:p>
        </p:txBody>
      </p:sp>
      <p:sp>
        <p:nvSpPr>
          <p:cNvPr id="3" name="Vertical Text Placeholder 2"/>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1/12/2026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‹Nr.›</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de-DE"/>
              <a:t>Mastertitelformat bearbeiten</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 preserve="1">
  <p:cSld name="Titelfoli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de-DE"/>
            </a:p>
          </p:txBody>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de-DE"/>
            </a:p>
          </p:txBody>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de-DE"/>
            </a:p>
          </p:txBody>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de-DE"/>
            </a:p>
          </p:txBody>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de-DE"/>
            </a:p>
          </p:txBody>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de-DE"/>
            </a:p>
          </p:txBody>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de-DE"/>
            </a:p>
          </p:txBody>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de-DE"/>
            </a:p>
          </p:txBody>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de-DE"/>
              <a:t>Mastertitelformat bearbeiten</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de-DE"/>
              <a:t>Master-Untertitelformat bearbeiten</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‹Nr.›</a:t>
            </a:fld>
            <a:endParaRPr lang="en-US" dirty="0"/>
          </a:p>
        </p:txBody>
      </p:sp>
    </p:spTree>
    <p:extLst>
      <p:ext uri="{BB962C8B-B14F-4D97-AF65-F5344CB8AC3E}">
        <p14:creationId xmlns:p14="http://schemas.microsoft.com/office/powerpoint/2010/main" val="104152502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Mastertitelformat bearbeiten</a:t>
            </a:r>
            <a:endParaRPr lang="en-US" dirty="0"/>
          </a:p>
        </p:txBody>
      </p:sp>
      <p:sp>
        <p:nvSpPr>
          <p:cNvPr id="3" name="Content Placeholder 2"/>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smtClean="0"/>
              <a:t>1/12/2026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smtClean="0"/>
              <a:t>‹Nr.›</a:t>
            </a:fld>
            <a:endParaRPr lang="en-US" dirty="0"/>
          </a:p>
        </p:txBody>
      </p:sp>
    </p:spTree>
    <p:extLst>
      <p:ext uri="{BB962C8B-B14F-4D97-AF65-F5344CB8AC3E}">
        <p14:creationId xmlns:p14="http://schemas.microsoft.com/office/powerpoint/2010/main" val="389034842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de-DE"/>
              <a:t>Mastertitelformat bearbeiten</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B61BEF0D-F0BB-DE4B-95CE-6DB70DBA9567}" type="datetimeFigureOut">
              <a:rPr lang="en-US" smtClean="0"/>
              <a:pPr/>
              <a:t>1/12/2026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‹Nr.›</a:t>
            </a:fld>
            <a:endParaRPr lang="en-US" dirty="0"/>
          </a:p>
        </p:txBody>
      </p:sp>
    </p:spTree>
    <p:extLst>
      <p:ext uri="{BB962C8B-B14F-4D97-AF65-F5344CB8AC3E}">
        <p14:creationId xmlns:p14="http://schemas.microsoft.com/office/powerpoint/2010/main" val="269895798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Mastertitelformat bearbeiten</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smtClean="0"/>
              <a:t>1/12/2026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smtClean="0"/>
              <a:t>‹Nr.›</a:t>
            </a:fld>
            <a:endParaRPr lang="en-US" dirty="0"/>
          </a:p>
        </p:txBody>
      </p:sp>
    </p:spTree>
    <p:extLst>
      <p:ext uri="{BB962C8B-B14F-4D97-AF65-F5344CB8AC3E}">
        <p14:creationId xmlns:p14="http://schemas.microsoft.com/office/powerpoint/2010/main" val="98199399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de-DE"/>
              <a:t>Mastertitelformat bearbeiten</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1/12/2026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‹Nr.›</a:t>
            </a:fld>
            <a:endParaRPr lang="en-US" dirty="0"/>
          </a:p>
        </p:txBody>
      </p:sp>
    </p:spTree>
    <p:extLst>
      <p:ext uri="{BB962C8B-B14F-4D97-AF65-F5344CB8AC3E}">
        <p14:creationId xmlns:p14="http://schemas.microsoft.com/office/powerpoint/2010/main" val="146187533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de-DE"/>
              <a:t>Mastertitelformat bearbeiten</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1/12/2026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‹Nr.›</a:t>
            </a:fld>
            <a:endParaRPr lang="en-US" dirty="0"/>
          </a:p>
        </p:txBody>
      </p:sp>
    </p:spTree>
    <p:extLst>
      <p:ext uri="{BB962C8B-B14F-4D97-AF65-F5344CB8AC3E}">
        <p14:creationId xmlns:p14="http://schemas.microsoft.com/office/powerpoint/2010/main" val="164853716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1/12/2026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‹Nr.›</a:t>
            </a:fld>
            <a:endParaRPr lang="en-US" dirty="0"/>
          </a:p>
        </p:txBody>
      </p:sp>
    </p:spTree>
    <p:extLst>
      <p:ext uri="{BB962C8B-B14F-4D97-AF65-F5344CB8AC3E}">
        <p14:creationId xmlns:p14="http://schemas.microsoft.com/office/powerpoint/2010/main" val="401067018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de-DE"/>
              <a:t>Mastertitelformat bearbeiten</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de-DE"/>
              <a:t>Mastertextformat bearbeiten</a:t>
            </a:r>
          </a:p>
        </p:txBody>
      </p:sp>
      <p:sp>
        <p:nvSpPr>
          <p:cNvPr id="5" name="Date Placeholder 4"/>
          <p:cNvSpPr>
            <a:spLocks noGrp="1"/>
          </p:cNvSpPr>
          <p:nvPr>
            <p:ph type="dt" sz="half" idx="10"/>
          </p:nvPr>
        </p:nvSpPr>
        <p:spPr/>
        <p:txBody>
          <a:bodyPr/>
          <a:lstStyle/>
          <a:p>
            <a:fld id="{42A54C80-263E-416B-A8E0-580EDEADCBDC}" type="datetimeFigureOut">
              <a:rPr lang="en-US" smtClean="0"/>
              <a:t>1/12/2026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smtClean="0"/>
              <a:t>‹Nr.›</a:t>
            </a:fld>
            <a:endParaRPr lang="en-US" dirty="0"/>
          </a:p>
        </p:txBody>
      </p:sp>
    </p:spTree>
    <p:extLst>
      <p:ext uri="{BB962C8B-B14F-4D97-AF65-F5344CB8AC3E}">
        <p14:creationId xmlns:p14="http://schemas.microsoft.com/office/powerpoint/2010/main" val="307765567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de-DE"/>
              <a:t>Mastertitelformat bearbeiten</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de-DE"/>
              <a:t>Bild durch Klicken auf Symbol hinzufügen</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Mastertextformat bearbeiten</a:t>
            </a:r>
          </a:p>
        </p:txBody>
      </p:sp>
      <p:sp>
        <p:nvSpPr>
          <p:cNvPr id="5" name="Date Placeholder 4"/>
          <p:cNvSpPr>
            <a:spLocks noGrp="1"/>
          </p:cNvSpPr>
          <p:nvPr>
            <p:ph type="dt" sz="half" idx="10"/>
          </p:nvPr>
        </p:nvSpPr>
        <p:spPr/>
        <p:txBody>
          <a:bodyPr/>
          <a:lstStyle/>
          <a:p>
            <a:fld id="{B61BEF0D-F0BB-DE4B-95CE-6DB70DBA9567}" type="datetimeFigureOut">
              <a:rPr lang="en-US" smtClean="0"/>
              <a:pPr/>
              <a:t>1/12/2026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‹Nr.›</a:t>
            </a:fld>
            <a:endParaRPr lang="en-US" dirty="0"/>
          </a:p>
        </p:txBody>
      </p:sp>
    </p:spTree>
    <p:extLst>
      <p:ext uri="{BB962C8B-B14F-4D97-AF65-F5344CB8AC3E}">
        <p14:creationId xmlns:p14="http://schemas.microsoft.com/office/powerpoint/2010/main" val="135919929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Titel und Beschriftung">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de-DE"/>
              <a:t>Mastertitelformat bearbeiten</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B61BEF0D-F0BB-DE4B-95CE-6DB70DBA9567}" type="datetimeFigureOut">
              <a:rPr lang="en-US" smtClean="0"/>
              <a:pPr/>
              <a:t>1/12/2026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‹Nr.›</a:t>
            </a:fld>
            <a:endParaRPr lang="en-US" dirty="0"/>
          </a:p>
        </p:txBody>
      </p:sp>
    </p:spTree>
    <p:extLst>
      <p:ext uri="{BB962C8B-B14F-4D97-AF65-F5344CB8AC3E}">
        <p14:creationId xmlns:p14="http://schemas.microsoft.com/office/powerpoint/2010/main" val="374226678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Zitat mit Beschriftung">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de-DE"/>
              <a:t>Mastertitelformat bearbeiten</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de-DE"/>
              <a:t>Mastertextformat bearbeiten</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B61BEF0D-F0BB-DE4B-95CE-6DB70DBA9567}" type="datetimeFigureOut">
              <a:rPr lang="en-US" smtClean="0"/>
              <a:pPr/>
              <a:t>1/12/2026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‹Nr.›</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91772304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Namenskarte">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de-DE"/>
              <a:t>Mastertitelformat bearbeiten</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B61BEF0D-F0BB-DE4B-95CE-6DB70DBA9567}" type="datetimeFigureOut">
              <a:rPr lang="en-US" smtClean="0"/>
              <a:pPr/>
              <a:t>1/12/2026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‹Nr.›</a:t>
            </a:fld>
            <a:endParaRPr lang="en-US" dirty="0"/>
          </a:p>
        </p:txBody>
      </p:sp>
    </p:spTree>
    <p:extLst>
      <p:ext uri="{BB962C8B-B14F-4D97-AF65-F5344CB8AC3E}">
        <p14:creationId xmlns:p14="http://schemas.microsoft.com/office/powerpoint/2010/main" val="72030256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Namenskarte für Zitat">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de-DE"/>
              <a:t>Mastertitelformat bearbeiten</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de-DE"/>
              <a:t>Mastertextformat bearbeiten</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B61BEF0D-F0BB-DE4B-95CE-6DB70DBA9567}" type="datetimeFigureOut">
              <a:rPr lang="en-US" smtClean="0"/>
              <a:pPr/>
              <a:t>1/12/2026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‹Nr.›</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76866742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Wahr oder Falsch">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de-DE"/>
              <a:t>Mastertitelformat bearbeiten</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de-DE"/>
              <a:t>Mastertextformat bearbeiten</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B61BEF0D-F0BB-DE4B-95CE-6DB70DBA9567}" type="datetimeFigureOut">
              <a:rPr lang="en-US" smtClean="0"/>
              <a:pPr/>
              <a:t>1/12/2026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‹Nr.›</a:t>
            </a:fld>
            <a:endParaRPr lang="en-US" dirty="0"/>
          </a:p>
        </p:txBody>
      </p:sp>
    </p:spTree>
    <p:extLst>
      <p:ext uri="{BB962C8B-B14F-4D97-AF65-F5344CB8AC3E}">
        <p14:creationId xmlns:p14="http://schemas.microsoft.com/office/powerpoint/2010/main" val="179531352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Mastertitelformat bearbeiten</a:t>
            </a:r>
            <a:endParaRPr lang="en-US" dirty="0"/>
          </a:p>
        </p:txBody>
      </p:sp>
      <p:sp>
        <p:nvSpPr>
          <p:cNvPr id="3" name="Vertical Text Placeholder 2"/>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smtClean="0"/>
              <a:t>1/12/2026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smtClean="0"/>
              <a:t>‹Nr.›</a:t>
            </a:fld>
            <a:endParaRPr lang="en-US" dirty="0"/>
          </a:p>
        </p:txBody>
      </p:sp>
    </p:spTree>
    <p:extLst>
      <p:ext uri="{BB962C8B-B14F-4D97-AF65-F5344CB8AC3E}">
        <p14:creationId xmlns:p14="http://schemas.microsoft.com/office/powerpoint/2010/main" val="424670279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de-DE"/>
              <a:t>Mastertitelformat bearbeiten</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‹Nr.›</a:t>
            </a:fld>
            <a:endParaRPr lang="en-US" dirty="0"/>
          </a:p>
        </p:txBody>
      </p:sp>
    </p:spTree>
    <p:extLst>
      <p:ext uri="{BB962C8B-B14F-4D97-AF65-F5344CB8AC3E}">
        <p14:creationId xmlns:p14="http://schemas.microsoft.com/office/powerpoint/2010/main" val="4554819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title" preserve="1">
  <p:cSld name="Titelfoli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de-DE"/>
              <a:t>Mastertitelformat bearbeiten</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de-DE"/>
              <a:t>Master-Untertitelformat bearbeiten</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‹Nr.›</a:t>
            </a:fld>
            <a:endParaRPr lang="en-US" dirty="0"/>
          </a:p>
        </p:txBody>
      </p:sp>
    </p:spTree>
    <p:extLst>
      <p:ext uri="{BB962C8B-B14F-4D97-AF65-F5344CB8AC3E}">
        <p14:creationId xmlns:p14="http://schemas.microsoft.com/office/powerpoint/2010/main" val="206172271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de-DE"/>
              <a:t>Mastertitelformat bearbeiten</a:t>
            </a:r>
            <a:endParaRPr lang="en-US" dirty="0"/>
          </a:p>
        </p:txBody>
      </p:sp>
      <p:sp>
        <p:nvSpPr>
          <p:cNvPr id="3" name="Content Placeholder 2"/>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smtClean="0"/>
              <a:t>1/12/2026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smtClean="0"/>
              <a:t>‹Nr.›</a:t>
            </a:fld>
            <a:endParaRPr lang="en-US" dirty="0"/>
          </a:p>
        </p:txBody>
      </p:sp>
    </p:spTree>
    <p:extLst>
      <p:ext uri="{BB962C8B-B14F-4D97-AF65-F5344CB8AC3E}">
        <p14:creationId xmlns:p14="http://schemas.microsoft.com/office/powerpoint/2010/main" val="231584729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de-DE"/>
              <a:t>Mastertitelformat bearbeiten</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B61BEF0D-F0BB-DE4B-95CE-6DB70DBA9567}" type="datetimeFigureOut">
              <a:rPr lang="en-US" smtClean="0"/>
              <a:pPr/>
              <a:t>1/12/2026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‹Nr.›</a:t>
            </a:fld>
            <a:endParaRPr lang="en-US" dirty="0"/>
          </a:p>
        </p:txBody>
      </p:sp>
    </p:spTree>
    <p:extLst>
      <p:ext uri="{BB962C8B-B14F-4D97-AF65-F5344CB8AC3E}">
        <p14:creationId xmlns:p14="http://schemas.microsoft.com/office/powerpoint/2010/main" val="24570707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Mastertitelformat bearbeiten</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smtClean="0"/>
              <a:t>1/12/2026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smtClean="0"/>
              <a:t>‹Nr.›</a:t>
            </a:fld>
            <a:endParaRPr lang="en-US" dirty="0"/>
          </a:p>
        </p:txBody>
      </p:sp>
    </p:spTree>
    <p:extLst>
      <p:ext uri="{BB962C8B-B14F-4D97-AF65-F5344CB8AC3E}">
        <p14:creationId xmlns:p14="http://schemas.microsoft.com/office/powerpoint/2010/main" val="380071441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de-DE"/>
              <a:t>Mastertitelformat bearbeiten</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1/12/2026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‹Nr.›</a:t>
            </a:fld>
            <a:endParaRPr lang="en-US" dirty="0"/>
          </a:p>
        </p:txBody>
      </p:sp>
    </p:spTree>
    <p:extLst>
      <p:ext uri="{BB962C8B-B14F-4D97-AF65-F5344CB8AC3E}">
        <p14:creationId xmlns:p14="http://schemas.microsoft.com/office/powerpoint/2010/main" val="39416517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de-DE"/>
              <a:t>Mastertitelformat bearbeiten</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1/12/2026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‹Nr.›</a:t>
            </a:fld>
            <a:endParaRPr lang="en-US" dirty="0"/>
          </a:p>
        </p:txBody>
      </p:sp>
    </p:spTree>
    <p:extLst>
      <p:ext uri="{BB962C8B-B14F-4D97-AF65-F5344CB8AC3E}">
        <p14:creationId xmlns:p14="http://schemas.microsoft.com/office/powerpoint/2010/main" val="1531634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1/12/2026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‹Nr.›</a:t>
            </a:fld>
            <a:endParaRPr lang="en-US" dirty="0"/>
          </a:p>
        </p:txBody>
      </p:sp>
    </p:spTree>
    <p:extLst>
      <p:ext uri="{BB962C8B-B14F-4D97-AF65-F5344CB8AC3E}">
        <p14:creationId xmlns:p14="http://schemas.microsoft.com/office/powerpoint/2010/main" val="126525064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de-DE"/>
              <a:t>Mastertitelformat bearbeiten</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de-DE"/>
              <a:t>Mastertextformat bearbeiten</a:t>
            </a:r>
          </a:p>
        </p:txBody>
      </p:sp>
      <p:sp>
        <p:nvSpPr>
          <p:cNvPr id="5" name="Date Placeholder 4"/>
          <p:cNvSpPr>
            <a:spLocks noGrp="1"/>
          </p:cNvSpPr>
          <p:nvPr>
            <p:ph type="dt" sz="half" idx="10"/>
          </p:nvPr>
        </p:nvSpPr>
        <p:spPr/>
        <p:txBody>
          <a:bodyPr/>
          <a:lstStyle/>
          <a:p>
            <a:fld id="{42A54C80-263E-416B-A8E0-580EDEADCBDC}" type="datetimeFigureOut">
              <a:rPr lang="en-US" smtClean="0"/>
              <a:t>1/12/2026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smtClean="0"/>
              <a:t>‹Nr.›</a:t>
            </a:fld>
            <a:endParaRPr lang="en-US" dirty="0"/>
          </a:p>
        </p:txBody>
      </p:sp>
    </p:spTree>
    <p:extLst>
      <p:ext uri="{BB962C8B-B14F-4D97-AF65-F5344CB8AC3E}">
        <p14:creationId xmlns:p14="http://schemas.microsoft.com/office/powerpoint/2010/main" val="182726773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de-DE"/>
              <a:t>Mastertitelformat bearbeiten</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de-DE"/>
              <a:t>Bild durch Klicken auf Symbol hinzufügen</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Mastertextformat bearbeiten</a:t>
            </a:r>
          </a:p>
        </p:txBody>
      </p:sp>
      <p:sp>
        <p:nvSpPr>
          <p:cNvPr id="5" name="Date Placeholder 4"/>
          <p:cNvSpPr>
            <a:spLocks noGrp="1"/>
          </p:cNvSpPr>
          <p:nvPr>
            <p:ph type="dt" sz="half" idx="10"/>
          </p:nvPr>
        </p:nvSpPr>
        <p:spPr/>
        <p:txBody>
          <a:bodyPr/>
          <a:lstStyle/>
          <a:p>
            <a:fld id="{B61BEF0D-F0BB-DE4B-95CE-6DB70DBA9567}" type="datetimeFigureOut">
              <a:rPr lang="en-US" smtClean="0"/>
              <a:pPr/>
              <a:t>1/12/2026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‹Nr.›</a:t>
            </a:fld>
            <a:endParaRPr lang="en-US" dirty="0"/>
          </a:p>
        </p:txBody>
      </p:sp>
    </p:spTree>
    <p:extLst>
      <p:ext uri="{BB962C8B-B14F-4D97-AF65-F5344CB8AC3E}">
        <p14:creationId xmlns:p14="http://schemas.microsoft.com/office/powerpoint/2010/main" val="306727635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Titel und Beschriftung">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de-DE"/>
              <a:t>Mastertitelformat bearbeiten</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B61BEF0D-F0BB-DE4B-95CE-6DB70DBA9567}" type="datetimeFigureOut">
              <a:rPr lang="en-US" smtClean="0"/>
              <a:pPr/>
              <a:t>1/12/2026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‹Nr.›</a:t>
            </a:fld>
            <a:endParaRPr lang="en-US" dirty="0"/>
          </a:p>
        </p:txBody>
      </p:sp>
    </p:spTree>
    <p:extLst>
      <p:ext uri="{BB962C8B-B14F-4D97-AF65-F5344CB8AC3E}">
        <p14:creationId xmlns:p14="http://schemas.microsoft.com/office/powerpoint/2010/main" val="202521035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Zitat mit Beschriftung">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de-DE"/>
              <a:t>Mastertitelformat bearbeiten</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de-DE"/>
              <a:t>Mastertextformat bearbeiten</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B61BEF0D-F0BB-DE4B-95CE-6DB70DBA9567}" type="datetimeFigureOut">
              <a:rPr lang="en-US" smtClean="0"/>
              <a:pPr/>
              <a:t>1/12/2026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‹Nr.›</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75227241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Namenskarte">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de-DE"/>
              <a:t>Mastertitelformat bearbeiten</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B61BEF0D-F0BB-DE4B-95CE-6DB70DBA9567}" type="datetimeFigureOut">
              <a:rPr lang="en-US" smtClean="0"/>
              <a:pPr/>
              <a:t>1/12/2026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‹Nr.›</a:t>
            </a:fld>
            <a:endParaRPr lang="en-US" dirty="0"/>
          </a:p>
        </p:txBody>
      </p:sp>
    </p:spTree>
    <p:extLst>
      <p:ext uri="{BB962C8B-B14F-4D97-AF65-F5344CB8AC3E}">
        <p14:creationId xmlns:p14="http://schemas.microsoft.com/office/powerpoint/2010/main" val="180449010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Namenskarte für Zitat">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de-DE"/>
              <a:t>Mastertitelformat bearbeiten</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de-DE"/>
              <a:t>Mastertextformat bearbeiten</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B61BEF0D-F0BB-DE4B-95CE-6DB70DBA9567}" type="datetimeFigureOut">
              <a:rPr lang="en-US" smtClean="0"/>
              <a:pPr/>
              <a:t>1/12/2026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‹Nr.›</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5112555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Wahr oder Falsch">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de-DE"/>
              <a:t>Mastertitelformat bearbeiten</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de-DE"/>
              <a:t>Mastertextformat bearbeiten</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B61BEF0D-F0BB-DE4B-95CE-6DB70DBA9567}" type="datetimeFigureOut">
              <a:rPr lang="en-US" smtClean="0"/>
              <a:pPr/>
              <a:t>1/12/2026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‹Nr.›</a:t>
            </a:fld>
            <a:endParaRPr lang="en-US" dirty="0"/>
          </a:p>
        </p:txBody>
      </p:sp>
    </p:spTree>
    <p:extLst>
      <p:ext uri="{BB962C8B-B14F-4D97-AF65-F5344CB8AC3E}">
        <p14:creationId xmlns:p14="http://schemas.microsoft.com/office/powerpoint/2010/main" val="197069044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Mastertitelformat bearbeiten</a:t>
            </a:r>
            <a:endParaRPr lang="en-US" dirty="0"/>
          </a:p>
        </p:txBody>
      </p:sp>
      <p:sp>
        <p:nvSpPr>
          <p:cNvPr id="3" name="Vertical Text Placeholder 2"/>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smtClean="0"/>
              <a:t>1/12/2026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smtClean="0"/>
              <a:t>‹Nr.›</a:t>
            </a:fld>
            <a:endParaRPr lang="en-US" dirty="0"/>
          </a:p>
        </p:txBody>
      </p:sp>
    </p:spTree>
    <p:extLst>
      <p:ext uri="{BB962C8B-B14F-4D97-AF65-F5344CB8AC3E}">
        <p14:creationId xmlns:p14="http://schemas.microsoft.com/office/powerpoint/2010/main" val="8133612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de-DE"/>
              <a:t>Mastertitelformat bearbeiten</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‹Nr.›</a:t>
            </a:fld>
            <a:endParaRPr lang="en-US" dirty="0"/>
          </a:p>
        </p:txBody>
      </p:sp>
    </p:spTree>
    <p:extLst>
      <p:ext uri="{BB962C8B-B14F-4D97-AF65-F5344CB8AC3E}">
        <p14:creationId xmlns:p14="http://schemas.microsoft.com/office/powerpoint/2010/main" val="1576700611"/>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itle" preserve="1">
  <p:cSld name="Titelfoli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de-DE"/>
              <a:t>Titelmasterformat durch Klicken bearbeiten</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de-DE"/>
              <a:t>Formatvorlage des Untertitelmasters durch Klicken bearbeiten</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‹Nr.›</a:t>
            </a:fld>
            <a:endParaRPr lang="en-US" dirty="0"/>
          </a:p>
        </p:txBody>
      </p:sp>
    </p:spTree>
    <p:extLst>
      <p:ext uri="{BB962C8B-B14F-4D97-AF65-F5344CB8AC3E}">
        <p14:creationId xmlns:p14="http://schemas.microsoft.com/office/powerpoint/2010/main" val="207610318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Titelmasterformat durch Klicken bearbeiten</a:t>
            </a:r>
            <a:endParaRPr lang="en-US" dirty="0"/>
          </a:p>
        </p:txBody>
      </p:sp>
      <p:sp>
        <p:nvSpPr>
          <p:cNvPr id="3" name="Content Placeholder 2"/>
          <p:cNvSpPr>
            <a:spLocks noGrp="1"/>
          </p:cNvSpPr>
          <p:nvPr>
            <p:ph idx="1"/>
          </p:nvPr>
        </p:nvSpPr>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smtClean="0"/>
              <a:t>1/12/2026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smtClean="0"/>
              <a:t>‹Nr.›</a:t>
            </a:fld>
            <a:endParaRPr lang="en-US" dirty="0"/>
          </a:p>
        </p:txBody>
      </p:sp>
    </p:spTree>
    <p:extLst>
      <p:ext uri="{BB962C8B-B14F-4D97-AF65-F5344CB8AC3E}">
        <p14:creationId xmlns:p14="http://schemas.microsoft.com/office/powerpoint/2010/main" val="36638899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de-DE"/>
              <a:t>Titelmasterformat durch Klicken bearbeiten</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Formatvorlagen des Textmasters bearbeiten</a:t>
            </a:r>
          </a:p>
        </p:txBody>
      </p:sp>
      <p:sp>
        <p:nvSpPr>
          <p:cNvPr id="4" name="Date Placeholder 3"/>
          <p:cNvSpPr>
            <a:spLocks noGrp="1"/>
          </p:cNvSpPr>
          <p:nvPr>
            <p:ph type="dt" sz="half" idx="10"/>
          </p:nvPr>
        </p:nvSpPr>
        <p:spPr/>
        <p:txBody>
          <a:bodyPr/>
          <a:lstStyle/>
          <a:p>
            <a:fld id="{B61BEF0D-F0BB-DE4B-95CE-6DB70DBA9567}" type="datetimeFigureOut">
              <a:rPr lang="en-US" smtClean="0"/>
              <a:pPr/>
              <a:t>1/12/2026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‹Nr.›</a:t>
            </a:fld>
            <a:endParaRPr lang="en-US" dirty="0"/>
          </a:p>
        </p:txBody>
      </p:sp>
    </p:spTree>
    <p:extLst>
      <p:ext uri="{BB962C8B-B14F-4D97-AF65-F5344CB8AC3E}">
        <p14:creationId xmlns:p14="http://schemas.microsoft.com/office/powerpoint/2010/main" val="415130970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Titelmasterformat durch Klicken bearbeiten</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smtClean="0"/>
              <a:t>1/12/2026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smtClean="0"/>
              <a:t>‹Nr.›</a:t>
            </a:fld>
            <a:endParaRPr lang="en-US" dirty="0"/>
          </a:p>
        </p:txBody>
      </p:sp>
    </p:spTree>
    <p:extLst>
      <p:ext uri="{BB962C8B-B14F-4D97-AF65-F5344CB8AC3E}">
        <p14:creationId xmlns:p14="http://schemas.microsoft.com/office/powerpoint/2010/main" val="210900468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de-DE"/>
              <a:t>Titelmasterformat durch Klicken bearbeiten</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Formatvorlagen des Textmasters bearbeiten</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Formatvorlagen des Textmasters bearbeiten</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1/12/2026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‹Nr.›</a:t>
            </a:fld>
            <a:endParaRPr lang="en-US" dirty="0"/>
          </a:p>
        </p:txBody>
      </p:sp>
    </p:spTree>
    <p:extLst>
      <p:ext uri="{BB962C8B-B14F-4D97-AF65-F5344CB8AC3E}">
        <p14:creationId xmlns:p14="http://schemas.microsoft.com/office/powerpoint/2010/main" val="307481771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de-DE"/>
              <a:t>Titelmasterformat durch Klicken bearbeiten</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1/12/2026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‹Nr.›</a:t>
            </a:fld>
            <a:endParaRPr lang="en-US" dirty="0"/>
          </a:p>
        </p:txBody>
      </p:sp>
    </p:spTree>
    <p:extLst>
      <p:ext uri="{BB962C8B-B14F-4D97-AF65-F5344CB8AC3E}">
        <p14:creationId xmlns:p14="http://schemas.microsoft.com/office/powerpoint/2010/main" val="361471630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1/12/2026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‹Nr.›</a:t>
            </a:fld>
            <a:endParaRPr lang="en-US" dirty="0"/>
          </a:p>
        </p:txBody>
      </p:sp>
    </p:spTree>
    <p:extLst>
      <p:ext uri="{BB962C8B-B14F-4D97-AF65-F5344CB8AC3E}">
        <p14:creationId xmlns:p14="http://schemas.microsoft.com/office/powerpoint/2010/main" val="3363874301"/>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de-DE"/>
              <a:t>Titelmasterformat durch Klicken bearbeiten</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de-DE"/>
              <a:t>Formatvorlagen des Textmasters bearbeiten</a:t>
            </a:r>
          </a:p>
        </p:txBody>
      </p:sp>
      <p:sp>
        <p:nvSpPr>
          <p:cNvPr id="5" name="Date Placeholder 4"/>
          <p:cNvSpPr>
            <a:spLocks noGrp="1"/>
          </p:cNvSpPr>
          <p:nvPr>
            <p:ph type="dt" sz="half" idx="10"/>
          </p:nvPr>
        </p:nvSpPr>
        <p:spPr/>
        <p:txBody>
          <a:bodyPr/>
          <a:lstStyle/>
          <a:p>
            <a:fld id="{42A54C80-263E-416B-A8E0-580EDEADCBDC}" type="datetimeFigureOut">
              <a:rPr lang="en-US" smtClean="0"/>
              <a:t>1/12/2026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smtClean="0"/>
              <a:t>‹Nr.›</a:t>
            </a:fld>
            <a:endParaRPr lang="en-US" dirty="0"/>
          </a:p>
        </p:txBody>
      </p:sp>
    </p:spTree>
    <p:extLst>
      <p:ext uri="{BB962C8B-B14F-4D97-AF65-F5344CB8AC3E}">
        <p14:creationId xmlns:p14="http://schemas.microsoft.com/office/powerpoint/2010/main" val="1116198451"/>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de-DE"/>
              <a:t>Titelmasterformat durch Klicken bearbeiten</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de-DE"/>
              <a:t>Bild durch Klicken auf Symbol hinzufügen</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Formatvorlagen des Textmasters bearbeiten</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‹Nr.›</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1/12/2026</a:t>
            </a:fld>
            <a:endParaRPr lang="en-US" dirty="0"/>
          </a:p>
        </p:txBody>
      </p:sp>
    </p:spTree>
    <p:extLst>
      <p:ext uri="{BB962C8B-B14F-4D97-AF65-F5344CB8AC3E}">
        <p14:creationId xmlns:p14="http://schemas.microsoft.com/office/powerpoint/2010/main" val="2449970161"/>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Titel und Beschriftung">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de-DE"/>
              <a:t>Titelmasterformat durch Klicken bearbeiten</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Formatvorlagen des Textmasters bearbeiten</a:t>
            </a:r>
          </a:p>
        </p:txBody>
      </p:sp>
      <p:sp>
        <p:nvSpPr>
          <p:cNvPr id="4" name="Date Placeholder 3"/>
          <p:cNvSpPr>
            <a:spLocks noGrp="1"/>
          </p:cNvSpPr>
          <p:nvPr>
            <p:ph type="dt" sz="half" idx="10"/>
          </p:nvPr>
        </p:nvSpPr>
        <p:spPr/>
        <p:txBody>
          <a:bodyPr/>
          <a:lstStyle/>
          <a:p>
            <a:fld id="{B61BEF0D-F0BB-DE4B-95CE-6DB70DBA9567}" type="datetimeFigureOut">
              <a:rPr lang="en-US" smtClean="0"/>
              <a:pPr/>
              <a:t>1/12/2026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‹Nr.›</a:t>
            </a:fld>
            <a:endParaRPr lang="en-US" dirty="0"/>
          </a:p>
        </p:txBody>
      </p:sp>
    </p:spTree>
    <p:extLst>
      <p:ext uri="{BB962C8B-B14F-4D97-AF65-F5344CB8AC3E}">
        <p14:creationId xmlns:p14="http://schemas.microsoft.com/office/powerpoint/2010/main" val="210011572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p:cSld name="Zitat mit Beschriftung">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de-DE"/>
              <a:t>Titelmasterformat durch Klicken bearbeiten</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de-DE"/>
              <a:t>Formatvorlagen des Textmasters bearbeiten</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Formatvorlagen des Textmasters bearbeiten</a:t>
            </a:r>
          </a:p>
        </p:txBody>
      </p:sp>
      <p:sp>
        <p:nvSpPr>
          <p:cNvPr id="4" name="Date Placeholder 3"/>
          <p:cNvSpPr>
            <a:spLocks noGrp="1"/>
          </p:cNvSpPr>
          <p:nvPr>
            <p:ph type="dt" sz="half" idx="10"/>
          </p:nvPr>
        </p:nvSpPr>
        <p:spPr/>
        <p:txBody>
          <a:bodyPr/>
          <a:lstStyle/>
          <a:p>
            <a:fld id="{B61BEF0D-F0BB-DE4B-95CE-6DB70DBA9567}" type="datetimeFigureOut">
              <a:rPr lang="en-US" smtClean="0"/>
              <a:pPr/>
              <a:t>1/12/2026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‹Nr.›</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21745545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p:cSld name="Namenskarte">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de-DE"/>
              <a:t>Titelmasterformat durch Klicken bearbeiten</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Formatvorlagen des Textmasters bearbeiten</a:t>
            </a:r>
          </a:p>
        </p:txBody>
      </p:sp>
      <p:sp>
        <p:nvSpPr>
          <p:cNvPr id="4" name="Date Placeholder 3"/>
          <p:cNvSpPr>
            <a:spLocks noGrp="1"/>
          </p:cNvSpPr>
          <p:nvPr>
            <p:ph type="dt" sz="half" idx="10"/>
          </p:nvPr>
        </p:nvSpPr>
        <p:spPr/>
        <p:txBody>
          <a:bodyPr/>
          <a:lstStyle/>
          <a:p>
            <a:fld id="{B61BEF0D-F0BB-DE4B-95CE-6DB70DBA9567}" type="datetimeFigureOut">
              <a:rPr lang="en-US" smtClean="0"/>
              <a:pPr/>
              <a:t>1/12/2026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‹Nr.›</a:t>
            </a:fld>
            <a:endParaRPr lang="en-US" dirty="0"/>
          </a:p>
        </p:txBody>
      </p:sp>
    </p:spTree>
    <p:extLst>
      <p:ext uri="{BB962C8B-B14F-4D97-AF65-F5344CB8AC3E}">
        <p14:creationId xmlns:p14="http://schemas.microsoft.com/office/powerpoint/2010/main" val="16051662"/>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p:cSld name="Namenskarte für Zitat">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de-DE"/>
              <a:t>Titelmasterformat durch Klicken bearbeiten</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de-DE"/>
              <a:t>Formatvorlagen des Textmasters bearbeiten</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Formatvorlagen des Textmasters bearbeiten</a:t>
            </a:r>
          </a:p>
        </p:txBody>
      </p:sp>
      <p:sp>
        <p:nvSpPr>
          <p:cNvPr id="4" name="Date Placeholder 3"/>
          <p:cNvSpPr>
            <a:spLocks noGrp="1"/>
          </p:cNvSpPr>
          <p:nvPr>
            <p:ph type="dt" sz="half" idx="10"/>
          </p:nvPr>
        </p:nvSpPr>
        <p:spPr/>
        <p:txBody>
          <a:bodyPr/>
          <a:lstStyle/>
          <a:p>
            <a:fld id="{B61BEF0D-F0BB-DE4B-95CE-6DB70DBA9567}" type="datetimeFigureOut">
              <a:rPr lang="en-US" smtClean="0"/>
              <a:pPr/>
              <a:t>1/12/2026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‹Nr.›</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953602114"/>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p:cSld name="Wahr oder Falsch">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de-DE"/>
              <a:t>Titelmasterformat durch Klicken bearbeiten</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de-DE"/>
              <a:t>Formatvorlagen des Textmasters bearbeiten</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Formatvorlagen des Textmasters bearbeiten</a:t>
            </a:r>
          </a:p>
        </p:txBody>
      </p:sp>
      <p:sp>
        <p:nvSpPr>
          <p:cNvPr id="4" name="Date Placeholder 3"/>
          <p:cNvSpPr>
            <a:spLocks noGrp="1"/>
          </p:cNvSpPr>
          <p:nvPr>
            <p:ph type="dt" sz="half" idx="10"/>
          </p:nvPr>
        </p:nvSpPr>
        <p:spPr/>
        <p:txBody>
          <a:bodyPr/>
          <a:lstStyle/>
          <a:p>
            <a:fld id="{B61BEF0D-F0BB-DE4B-95CE-6DB70DBA9567}" type="datetimeFigureOut">
              <a:rPr lang="en-US" smtClean="0"/>
              <a:pPr/>
              <a:t>1/12/2026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‹Nr.›</a:t>
            </a:fld>
            <a:endParaRPr lang="en-US" dirty="0"/>
          </a:p>
        </p:txBody>
      </p:sp>
    </p:spTree>
    <p:extLst>
      <p:ext uri="{BB962C8B-B14F-4D97-AF65-F5344CB8AC3E}">
        <p14:creationId xmlns:p14="http://schemas.microsoft.com/office/powerpoint/2010/main" val="102585585"/>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Titelmasterformat durch Klicken bearbeiten</a:t>
            </a:r>
            <a:endParaRPr lang="en-US" dirty="0"/>
          </a:p>
        </p:txBody>
      </p:sp>
      <p:sp>
        <p:nvSpPr>
          <p:cNvPr id="3" name="Vertical Text Placeholder 2"/>
          <p:cNvSpPr>
            <a:spLocks noGrp="1"/>
          </p:cNvSpPr>
          <p:nvPr>
            <p:ph type="body" orient="vert" idx="1"/>
          </p:nvPr>
        </p:nvSpPr>
        <p:spPr/>
        <p:txBody>
          <a:bodyPr vert="eaVert"/>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smtClean="0"/>
              <a:t>1/12/2026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smtClean="0"/>
              <a:t>‹Nr.›</a:t>
            </a:fld>
            <a:endParaRPr lang="en-US" dirty="0"/>
          </a:p>
        </p:txBody>
      </p:sp>
    </p:spTree>
    <p:extLst>
      <p:ext uri="{BB962C8B-B14F-4D97-AF65-F5344CB8AC3E}">
        <p14:creationId xmlns:p14="http://schemas.microsoft.com/office/powerpoint/2010/main" val="931029810"/>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de-DE"/>
              <a:t>Titelmasterformat durch Klicken bearbeiten</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‹Nr.›</a:t>
            </a:fld>
            <a:endParaRPr lang="en-US" dirty="0"/>
          </a:p>
        </p:txBody>
      </p:sp>
    </p:spTree>
    <p:extLst>
      <p:ext uri="{BB962C8B-B14F-4D97-AF65-F5344CB8AC3E}">
        <p14:creationId xmlns:p14="http://schemas.microsoft.com/office/powerpoint/2010/main" val="546921583"/>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type="title" preserve="1">
  <p:cSld name="Titelfoli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de-DE"/>
              <a:t>Mastertitelformat bearbeiten</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de-DE"/>
              <a:t>Master-Untertitelformat bearbeiten</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spTree>
    <p:extLst>
      <p:ext uri="{BB962C8B-B14F-4D97-AF65-F5344CB8AC3E}">
        <p14:creationId xmlns:p14="http://schemas.microsoft.com/office/powerpoint/2010/main" val="2627325106"/>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de-DE"/>
              <a:t>Mastertitelformat bearbeiten</a:t>
            </a:r>
            <a:endParaRPr lang="en-US" dirty="0"/>
          </a:p>
        </p:txBody>
      </p:sp>
      <p:sp>
        <p:nvSpPr>
          <p:cNvPr id="3" name="Content Placeholder 2"/>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spTree>
    <p:extLst>
      <p:ext uri="{BB962C8B-B14F-4D97-AF65-F5344CB8AC3E}">
        <p14:creationId xmlns:p14="http://schemas.microsoft.com/office/powerpoint/2010/main" val="423017249"/>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de-DE"/>
              <a:t>Mastertitelformat bearbeiten</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B61BEF0D-F0BB-DE4B-95CE-6DB70DBA9567}" type="datetimeFigureOut">
              <a:rPr lang="en-US" dirty="0"/>
              <a:pPr/>
              <a:t>1/12/2026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spTree>
    <p:extLst>
      <p:ext uri="{BB962C8B-B14F-4D97-AF65-F5344CB8AC3E}">
        <p14:creationId xmlns:p14="http://schemas.microsoft.com/office/powerpoint/2010/main" val="1265590447"/>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Mastertitelformat bearbeiten</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1/12/2026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‹Nr.›</a:t>
            </a:fld>
            <a:endParaRPr lang="en-US" dirty="0"/>
          </a:p>
        </p:txBody>
      </p:sp>
    </p:spTree>
    <p:extLst>
      <p:ext uri="{BB962C8B-B14F-4D97-AF65-F5344CB8AC3E}">
        <p14:creationId xmlns:p14="http://schemas.microsoft.com/office/powerpoint/2010/main" val="2467907133"/>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de-DE"/>
              <a:t>Mastertitelformat bearbeiten</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1/12/2026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‹Nr.›</a:t>
            </a:fld>
            <a:endParaRPr lang="en-US" dirty="0"/>
          </a:p>
        </p:txBody>
      </p:sp>
    </p:spTree>
    <p:extLst>
      <p:ext uri="{BB962C8B-B14F-4D97-AF65-F5344CB8AC3E}">
        <p14:creationId xmlns:p14="http://schemas.microsoft.com/office/powerpoint/2010/main" val="302009414"/>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de-DE"/>
              <a:t>Mastertitelformat bearbeiten</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1/12/2026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‹Nr.›</a:t>
            </a:fld>
            <a:endParaRPr lang="en-US" dirty="0"/>
          </a:p>
        </p:txBody>
      </p:sp>
    </p:spTree>
    <p:extLst>
      <p:ext uri="{BB962C8B-B14F-4D97-AF65-F5344CB8AC3E}">
        <p14:creationId xmlns:p14="http://schemas.microsoft.com/office/powerpoint/2010/main" val="3884302211"/>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1/12/2026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‹Nr.›</a:t>
            </a:fld>
            <a:endParaRPr lang="en-US" dirty="0"/>
          </a:p>
        </p:txBody>
      </p:sp>
    </p:spTree>
    <p:extLst>
      <p:ext uri="{BB962C8B-B14F-4D97-AF65-F5344CB8AC3E}">
        <p14:creationId xmlns:p14="http://schemas.microsoft.com/office/powerpoint/2010/main" val="2281203772"/>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de-DE"/>
              <a:t>Mastertitelformat bearbeiten</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de-DE"/>
              <a:t>Mastertextformat bearbeiten</a:t>
            </a:r>
          </a:p>
        </p:txBody>
      </p:sp>
      <p:sp>
        <p:nvSpPr>
          <p:cNvPr id="5" name="Date Placeholder 4"/>
          <p:cNvSpPr>
            <a:spLocks noGrp="1"/>
          </p:cNvSpPr>
          <p:nvPr>
            <p:ph type="dt" sz="half" idx="10"/>
          </p:nvPr>
        </p:nvSpPr>
        <p:spPr/>
        <p:txBody>
          <a:bodyPr/>
          <a:lstStyle/>
          <a:p>
            <a:fld id="{42A54C80-263E-416B-A8E0-580EDEADCBDC}" type="datetimeFigureOut">
              <a:rPr lang="en-US" dirty="0"/>
              <a:t>1/12/2026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‹Nr.›</a:t>
            </a:fld>
            <a:endParaRPr lang="en-US" dirty="0"/>
          </a:p>
        </p:txBody>
      </p:sp>
    </p:spTree>
    <p:extLst>
      <p:ext uri="{BB962C8B-B14F-4D97-AF65-F5344CB8AC3E}">
        <p14:creationId xmlns:p14="http://schemas.microsoft.com/office/powerpoint/2010/main" val="2443951764"/>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de-DE"/>
              <a:t>Mastertitelformat bearbeiten</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de-DE"/>
              <a:t>Bild durch Klicken auf Symbol hinzufügen</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Mastertextformat bearbeiten</a:t>
            </a:r>
          </a:p>
        </p:txBody>
      </p:sp>
      <p:sp>
        <p:nvSpPr>
          <p:cNvPr id="5" name="Date Placeholder 4"/>
          <p:cNvSpPr>
            <a:spLocks noGrp="1"/>
          </p:cNvSpPr>
          <p:nvPr>
            <p:ph type="dt" sz="half" idx="10"/>
          </p:nvPr>
        </p:nvSpPr>
        <p:spPr/>
        <p:txBody>
          <a:bodyPr/>
          <a:lstStyle/>
          <a:p>
            <a:fld id="{B61BEF0D-F0BB-DE4B-95CE-6DB70DBA9567}" type="datetimeFigureOut">
              <a:rPr lang="en-US" dirty="0"/>
              <a:pPr/>
              <a:t>1/12/2026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‹Nr.›</a:t>
            </a:fld>
            <a:endParaRPr lang="en-US" dirty="0"/>
          </a:p>
        </p:txBody>
      </p:sp>
    </p:spTree>
    <p:extLst>
      <p:ext uri="{BB962C8B-B14F-4D97-AF65-F5344CB8AC3E}">
        <p14:creationId xmlns:p14="http://schemas.microsoft.com/office/powerpoint/2010/main" val="240596294"/>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p:cSld name="Titel und Beschriftung">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de-DE"/>
              <a:t>Mastertitelformat bearbeiten</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B61BEF0D-F0BB-DE4B-95CE-6DB70DBA9567}" type="datetimeFigureOut">
              <a:rPr lang="en-US" dirty="0"/>
              <a:pPr/>
              <a:t>1/12/2026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spTree>
    <p:extLst>
      <p:ext uri="{BB962C8B-B14F-4D97-AF65-F5344CB8AC3E}">
        <p14:creationId xmlns:p14="http://schemas.microsoft.com/office/powerpoint/2010/main" val="2334793590"/>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p:cSld name="Zitat mit Beschriftung">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de-DE"/>
              <a:t>Mastertitelformat bearbeiten</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de-DE"/>
              <a:t>Mastertextformat bearbeiten</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B61BEF0D-F0BB-DE4B-95CE-6DB70DBA9567}" type="datetimeFigureOut">
              <a:rPr lang="en-US" dirty="0"/>
              <a:pPr/>
              <a:t>1/12/2026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912921899"/>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p:cSld name="Namenskarte">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de-DE"/>
              <a:t>Mastertitelformat bearbeiten</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B61BEF0D-F0BB-DE4B-95CE-6DB70DBA9567}" type="datetimeFigureOut">
              <a:rPr lang="en-US" dirty="0"/>
              <a:pPr/>
              <a:t>1/12/2026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spTree>
    <p:extLst>
      <p:ext uri="{BB962C8B-B14F-4D97-AF65-F5344CB8AC3E}">
        <p14:creationId xmlns:p14="http://schemas.microsoft.com/office/powerpoint/2010/main" val="878448579"/>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p:cSld name="Namenskarte für Zitat">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de-DE"/>
              <a:t>Mastertitelformat bearbeiten</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de-DE"/>
              <a:t>Mastertextformat bearbeiten</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B61BEF0D-F0BB-DE4B-95CE-6DB70DBA9567}" type="datetimeFigureOut">
              <a:rPr lang="en-US" dirty="0"/>
              <a:pPr/>
              <a:t>1/12/2026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093559499"/>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p:cSld name="Wahr oder Falsch">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de-DE"/>
              <a:t>Mastertitelformat bearbeiten</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de-DE"/>
              <a:t>Mastertextformat bearbeiten</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B61BEF0D-F0BB-DE4B-95CE-6DB70DBA9567}" type="datetimeFigureOut">
              <a:rPr lang="en-US" dirty="0"/>
              <a:pPr/>
              <a:t>1/12/2026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spTree>
    <p:extLst>
      <p:ext uri="{BB962C8B-B14F-4D97-AF65-F5344CB8AC3E}">
        <p14:creationId xmlns:p14="http://schemas.microsoft.com/office/powerpoint/2010/main" val="1236561810"/>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Mastertitelformat bearbeiten</a:t>
            </a:r>
            <a:endParaRPr lang="en-US" dirty="0"/>
          </a:p>
        </p:txBody>
      </p:sp>
      <p:sp>
        <p:nvSpPr>
          <p:cNvPr id="3" name="Vertical Text Placeholder 2"/>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1/12/2026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‹Nr.›</a:t>
            </a:fld>
            <a:endParaRPr lang="en-US" dirty="0"/>
          </a:p>
        </p:txBody>
      </p:sp>
    </p:spTree>
    <p:extLst>
      <p:ext uri="{BB962C8B-B14F-4D97-AF65-F5344CB8AC3E}">
        <p14:creationId xmlns:p14="http://schemas.microsoft.com/office/powerpoint/2010/main" val="3213090204"/>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de-DE"/>
              <a:t>Mastertitelformat bearbeiten</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spTree>
    <p:extLst>
      <p:ext uri="{BB962C8B-B14F-4D97-AF65-F5344CB8AC3E}">
        <p14:creationId xmlns:p14="http://schemas.microsoft.com/office/powerpoint/2010/main" val="3603512861"/>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showMasterSp="0" type="title" preserve="1">
  <p:cSld name="Titelfolie">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de-DE"/>
              <a:t>Titelmasterformat durch Klicken bearbeiten</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de-DE"/>
              <a:t>Formatvorlage des Untertitelmasters durch Klicken bearbeiten</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‹Nr.›</a:t>
            </a:fld>
            <a:endParaRPr lang="en-US" dirty="0"/>
          </a:p>
        </p:txBody>
      </p:sp>
    </p:spTree>
    <p:extLst>
      <p:ext uri="{BB962C8B-B14F-4D97-AF65-F5344CB8AC3E}">
        <p14:creationId xmlns:p14="http://schemas.microsoft.com/office/powerpoint/2010/main" val="4283880458"/>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de-DE"/>
              <a:t>Titelmasterformat durch Klicken bearbeiten</a:t>
            </a:r>
            <a:endParaRPr lang="en-US" dirty="0"/>
          </a:p>
        </p:txBody>
      </p:sp>
      <p:sp>
        <p:nvSpPr>
          <p:cNvPr id="3" name="Content Placeholder 2"/>
          <p:cNvSpPr>
            <a:spLocks noGrp="1"/>
          </p:cNvSpPr>
          <p:nvPr>
            <p:ph idx="1"/>
          </p:nvPr>
        </p:nvSpPr>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smtClean="0"/>
              <a:t>1/12/2026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smtClean="0"/>
              <a:t>‹Nr.›</a:t>
            </a:fld>
            <a:endParaRPr lang="en-US" dirty="0"/>
          </a:p>
        </p:txBody>
      </p:sp>
    </p:spTree>
    <p:extLst>
      <p:ext uri="{BB962C8B-B14F-4D97-AF65-F5344CB8AC3E}">
        <p14:creationId xmlns:p14="http://schemas.microsoft.com/office/powerpoint/2010/main" val="1215626892"/>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de-DE"/>
              <a:t>Titelmasterformat durch Klicken bearbeiten</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Formatvorlagen des Textmasters bearbeiten</a:t>
            </a:r>
          </a:p>
        </p:txBody>
      </p:sp>
      <p:sp>
        <p:nvSpPr>
          <p:cNvPr id="4" name="Date Placeholder 3"/>
          <p:cNvSpPr>
            <a:spLocks noGrp="1"/>
          </p:cNvSpPr>
          <p:nvPr>
            <p:ph type="dt" sz="half" idx="10"/>
          </p:nvPr>
        </p:nvSpPr>
        <p:spPr/>
        <p:txBody>
          <a:bodyPr/>
          <a:lstStyle/>
          <a:p>
            <a:fld id="{B61BEF0D-F0BB-DE4B-95CE-6DB70DBA9567}" type="datetimeFigureOut">
              <a:rPr lang="en-US" smtClean="0"/>
              <a:pPr/>
              <a:t>1/12/2026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‹Nr.›</a:t>
            </a:fld>
            <a:endParaRPr lang="en-US" dirty="0"/>
          </a:p>
        </p:txBody>
      </p:sp>
    </p:spTree>
    <p:extLst>
      <p:ext uri="{BB962C8B-B14F-4D97-AF65-F5344CB8AC3E}">
        <p14:creationId xmlns:p14="http://schemas.microsoft.com/office/powerpoint/2010/main" val="3294404997"/>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Titelmasterformat durch Klicken bearbeiten</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smtClean="0"/>
              <a:t>1/12/2026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smtClean="0"/>
              <a:t>‹Nr.›</a:t>
            </a:fld>
            <a:endParaRPr lang="en-US" dirty="0"/>
          </a:p>
        </p:txBody>
      </p:sp>
    </p:spTree>
    <p:extLst>
      <p:ext uri="{BB962C8B-B14F-4D97-AF65-F5344CB8AC3E}">
        <p14:creationId xmlns:p14="http://schemas.microsoft.com/office/powerpoint/2010/main" val="2841800481"/>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de-DE"/>
              <a:t>Titelmasterformat durch Klicken bearbeiten</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Formatvorlagen des Textmasters bearbeiten</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Formatvorlagen des Textmasters bearbeiten</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1/12/2026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‹Nr.›</a:t>
            </a:fld>
            <a:endParaRPr lang="en-US" dirty="0"/>
          </a:p>
        </p:txBody>
      </p:sp>
    </p:spTree>
    <p:extLst>
      <p:ext uri="{BB962C8B-B14F-4D97-AF65-F5344CB8AC3E}">
        <p14:creationId xmlns:p14="http://schemas.microsoft.com/office/powerpoint/2010/main" val="4229596512"/>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de-DE"/>
              <a:t>Titelmasterformat durch Klicken bearbeiten</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1/12/2026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‹Nr.›</a:t>
            </a:fld>
            <a:endParaRPr lang="en-US" dirty="0"/>
          </a:p>
        </p:txBody>
      </p:sp>
    </p:spTree>
    <p:extLst>
      <p:ext uri="{BB962C8B-B14F-4D97-AF65-F5344CB8AC3E}">
        <p14:creationId xmlns:p14="http://schemas.microsoft.com/office/powerpoint/2010/main" val="2437580717"/>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1/12/2026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‹Nr.›</a:t>
            </a:fld>
            <a:endParaRPr lang="en-US" dirty="0"/>
          </a:p>
        </p:txBody>
      </p:sp>
    </p:spTree>
    <p:extLst>
      <p:ext uri="{BB962C8B-B14F-4D97-AF65-F5344CB8AC3E}">
        <p14:creationId xmlns:p14="http://schemas.microsoft.com/office/powerpoint/2010/main" val="1252076890"/>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de-DE"/>
              <a:t>Titelmasterformat durch Klicken bearbeiten</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de-DE"/>
              <a:t>Formatvorlagen des Textmasters bearbeiten</a:t>
            </a:r>
          </a:p>
        </p:txBody>
      </p:sp>
      <p:sp>
        <p:nvSpPr>
          <p:cNvPr id="5" name="Date Placeholder 4"/>
          <p:cNvSpPr>
            <a:spLocks noGrp="1"/>
          </p:cNvSpPr>
          <p:nvPr>
            <p:ph type="dt" sz="half" idx="10"/>
          </p:nvPr>
        </p:nvSpPr>
        <p:spPr/>
        <p:txBody>
          <a:bodyPr/>
          <a:lstStyle/>
          <a:p>
            <a:fld id="{42A54C80-263E-416B-A8E0-580EDEADCBDC}" type="datetimeFigureOut">
              <a:rPr lang="en-US" smtClean="0"/>
              <a:t>1/12/2026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smtClean="0"/>
              <a:t>‹Nr.›</a:t>
            </a:fld>
            <a:endParaRPr lang="en-US" dirty="0"/>
          </a:p>
        </p:txBody>
      </p:sp>
    </p:spTree>
    <p:extLst>
      <p:ext uri="{BB962C8B-B14F-4D97-AF65-F5344CB8AC3E}">
        <p14:creationId xmlns:p14="http://schemas.microsoft.com/office/powerpoint/2010/main" val="4199625720"/>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de-DE"/>
              <a:t>Titelmasterformat durch Klicken bearbeiten</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de-DE"/>
              <a:t>Bild durch Klicken auf Symbol hinzufügen</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Formatvorlagen des Textmasters bearbeiten</a:t>
            </a:r>
          </a:p>
        </p:txBody>
      </p:sp>
      <p:sp>
        <p:nvSpPr>
          <p:cNvPr id="5" name="Date Placeholder 4"/>
          <p:cNvSpPr>
            <a:spLocks noGrp="1"/>
          </p:cNvSpPr>
          <p:nvPr>
            <p:ph type="dt" sz="half" idx="10"/>
          </p:nvPr>
        </p:nvSpPr>
        <p:spPr/>
        <p:txBody>
          <a:bodyPr/>
          <a:lstStyle/>
          <a:p>
            <a:fld id="{B61BEF0D-F0BB-DE4B-95CE-6DB70DBA9567}" type="datetimeFigureOut">
              <a:rPr lang="en-US" smtClean="0"/>
              <a:pPr/>
              <a:t>1/12/2026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‹Nr.›</a:t>
            </a:fld>
            <a:endParaRPr lang="en-US" dirty="0"/>
          </a:p>
        </p:txBody>
      </p:sp>
    </p:spTree>
    <p:extLst>
      <p:ext uri="{BB962C8B-B14F-4D97-AF65-F5344CB8AC3E}">
        <p14:creationId xmlns:p14="http://schemas.microsoft.com/office/powerpoint/2010/main" val="3974261553"/>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p:cSld name="Titel und Beschriftung">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de-DE"/>
              <a:t>Titelmasterformat durch Klicken bearbeiten</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Formatvorlagen des Textmasters bearbeiten</a:t>
            </a:r>
          </a:p>
        </p:txBody>
      </p:sp>
      <p:sp>
        <p:nvSpPr>
          <p:cNvPr id="4" name="Date Placeholder 3"/>
          <p:cNvSpPr>
            <a:spLocks noGrp="1"/>
          </p:cNvSpPr>
          <p:nvPr>
            <p:ph type="dt" sz="half" idx="10"/>
          </p:nvPr>
        </p:nvSpPr>
        <p:spPr/>
        <p:txBody>
          <a:bodyPr/>
          <a:lstStyle/>
          <a:p>
            <a:fld id="{B61BEF0D-F0BB-DE4B-95CE-6DB70DBA9567}" type="datetimeFigureOut">
              <a:rPr lang="en-US" smtClean="0"/>
              <a:pPr/>
              <a:t>1/12/2026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‹Nr.›</a:t>
            </a:fld>
            <a:endParaRPr lang="en-US" dirty="0"/>
          </a:p>
        </p:txBody>
      </p:sp>
    </p:spTree>
    <p:extLst>
      <p:ext uri="{BB962C8B-B14F-4D97-AF65-F5344CB8AC3E}">
        <p14:creationId xmlns:p14="http://schemas.microsoft.com/office/powerpoint/2010/main" val="4034348852"/>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p:cSld name="Zitat mit Beschriftung">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de-DE"/>
              <a:t>Titelmasterformat durch Klicken bearbeiten</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de-DE"/>
              <a:t>Formatvorlagen des Textmasters bearbeiten</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Formatvorlagen des Textmasters bearbeiten</a:t>
            </a:r>
          </a:p>
        </p:txBody>
      </p:sp>
      <p:sp>
        <p:nvSpPr>
          <p:cNvPr id="4" name="Date Placeholder 3"/>
          <p:cNvSpPr>
            <a:spLocks noGrp="1"/>
          </p:cNvSpPr>
          <p:nvPr>
            <p:ph type="dt" sz="half" idx="10"/>
          </p:nvPr>
        </p:nvSpPr>
        <p:spPr/>
        <p:txBody>
          <a:bodyPr/>
          <a:lstStyle/>
          <a:p>
            <a:fld id="{B61BEF0D-F0BB-DE4B-95CE-6DB70DBA9567}" type="datetimeFigureOut">
              <a:rPr lang="en-US" smtClean="0"/>
              <a:pPr/>
              <a:t>1/12/2026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‹Nr.›</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274835518"/>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p:cSld name="Namenskarte">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de-DE"/>
              <a:t>Titelmasterformat durch Klicken bearbeiten</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Formatvorlagen des Textmasters bearbeiten</a:t>
            </a:r>
          </a:p>
        </p:txBody>
      </p:sp>
      <p:sp>
        <p:nvSpPr>
          <p:cNvPr id="4" name="Date Placeholder 3"/>
          <p:cNvSpPr>
            <a:spLocks noGrp="1"/>
          </p:cNvSpPr>
          <p:nvPr>
            <p:ph type="dt" sz="half" idx="10"/>
          </p:nvPr>
        </p:nvSpPr>
        <p:spPr/>
        <p:txBody>
          <a:bodyPr/>
          <a:lstStyle/>
          <a:p>
            <a:fld id="{B61BEF0D-F0BB-DE4B-95CE-6DB70DBA9567}" type="datetimeFigureOut">
              <a:rPr lang="en-US" smtClean="0"/>
              <a:pPr/>
              <a:t>1/12/2026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‹Nr.›</a:t>
            </a:fld>
            <a:endParaRPr lang="en-US" dirty="0"/>
          </a:p>
        </p:txBody>
      </p:sp>
    </p:spTree>
    <p:extLst>
      <p:ext uri="{BB962C8B-B14F-4D97-AF65-F5344CB8AC3E}">
        <p14:creationId xmlns:p14="http://schemas.microsoft.com/office/powerpoint/2010/main" val="4193853817"/>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p:cSld name="Namenskarte für Zitat">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de-DE"/>
              <a:t>Titelmasterformat durch Klicken bearbeiten</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de-DE"/>
              <a:t>Formatvorlagen des Textmasters bearbeiten</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Formatvorlagen des Textmasters bearbeiten</a:t>
            </a:r>
          </a:p>
        </p:txBody>
      </p:sp>
      <p:sp>
        <p:nvSpPr>
          <p:cNvPr id="4" name="Date Placeholder 3"/>
          <p:cNvSpPr>
            <a:spLocks noGrp="1"/>
          </p:cNvSpPr>
          <p:nvPr>
            <p:ph type="dt" sz="half" idx="10"/>
          </p:nvPr>
        </p:nvSpPr>
        <p:spPr/>
        <p:txBody>
          <a:bodyPr/>
          <a:lstStyle/>
          <a:p>
            <a:fld id="{B61BEF0D-F0BB-DE4B-95CE-6DB70DBA9567}" type="datetimeFigureOut">
              <a:rPr lang="en-US" smtClean="0"/>
              <a:pPr/>
              <a:t>1/12/2026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‹Nr.›</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793437030"/>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p:cSld name="Wahr oder Falsch">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de-DE"/>
              <a:t>Titelmasterformat durch Klicken bearbeiten</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de-DE"/>
              <a:t>Formatvorlagen des Textmasters bearbeiten</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Formatvorlagen des Textmasters bearbeiten</a:t>
            </a:r>
          </a:p>
        </p:txBody>
      </p:sp>
      <p:sp>
        <p:nvSpPr>
          <p:cNvPr id="4" name="Date Placeholder 3"/>
          <p:cNvSpPr>
            <a:spLocks noGrp="1"/>
          </p:cNvSpPr>
          <p:nvPr>
            <p:ph type="dt" sz="half" idx="10"/>
          </p:nvPr>
        </p:nvSpPr>
        <p:spPr/>
        <p:txBody>
          <a:bodyPr/>
          <a:lstStyle/>
          <a:p>
            <a:fld id="{B61BEF0D-F0BB-DE4B-95CE-6DB70DBA9567}" type="datetimeFigureOut">
              <a:rPr lang="en-US" smtClean="0"/>
              <a:pPr/>
              <a:t>1/12/2026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‹Nr.›</a:t>
            </a:fld>
            <a:endParaRPr lang="en-US" dirty="0"/>
          </a:p>
        </p:txBody>
      </p:sp>
    </p:spTree>
    <p:extLst>
      <p:ext uri="{BB962C8B-B14F-4D97-AF65-F5344CB8AC3E}">
        <p14:creationId xmlns:p14="http://schemas.microsoft.com/office/powerpoint/2010/main" val="2835771014"/>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Titelmasterformat durch Klicken bearbeiten</a:t>
            </a:r>
            <a:endParaRPr lang="en-US" dirty="0"/>
          </a:p>
        </p:txBody>
      </p:sp>
      <p:sp>
        <p:nvSpPr>
          <p:cNvPr id="3" name="Vertical Text Placeholder 2"/>
          <p:cNvSpPr>
            <a:spLocks noGrp="1"/>
          </p:cNvSpPr>
          <p:nvPr>
            <p:ph type="body" orient="vert" idx="1"/>
          </p:nvPr>
        </p:nvSpPr>
        <p:spPr/>
        <p:txBody>
          <a:bodyPr vert="eaVert"/>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smtClean="0"/>
              <a:t>1/12/2026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smtClean="0"/>
              <a:t>‹Nr.›</a:t>
            </a:fld>
            <a:endParaRPr lang="en-US" dirty="0"/>
          </a:p>
        </p:txBody>
      </p:sp>
    </p:spTree>
    <p:extLst>
      <p:ext uri="{BB962C8B-B14F-4D97-AF65-F5344CB8AC3E}">
        <p14:creationId xmlns:p14="http://schemas.microsoft.com/office/powerpoint/2010/main" val="1530484481"/>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de-DE"/>
              <a:t>Titelmasterformat durch Klicken bearbeiten</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‹Nr.›</a:t>
            </a:fld>
            <a:endParaRPr lang="en-US" dirty="0"/>
          </a:p>
        </p:txBody>
      </p:sp>
    </p:spTree>
    <p:extLst>
      <p:ext uri="{BB962C8B-B14F-4D97-AF65-F5344CB8AC3E}">
        <p14:creationId xmlns:p14="http://schemas.microsoft.com/office/powerpoint/2010/main" val="436589891"/>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showMasterSp="0" type="title" preserve="1">
  <p:cSld name="Titelfolie">
    <p:spTree>
      <p:nvGrpSpPr>
        <p:cNvPr id="1" name=""/>
        <p:cNvGrpSpPr/>
        <p:nvPr/>
      </p:nvGrpSpPr>
      <p:grpSpPr>
        <a:xfrm>
          <a:off x="0" y="0"/>
          <a:ext cx="0" cy="0"/>
          <a:chOff x="0" y="0"/>
          <a:chExt cx="0" cy="0"/>
        </a:xfrm>
      </p:grpSpPr>
      <p:grpSp>
        <p:nvGrpSpPr>
          <p:cNvPr id="2" name="Group 6">
            <a:extLst>
              <a:ext uri="{FF2B5EF4-FFF2-40B4-BE49-F238E27FC236}">
                <a16:creationId xmlns:a16="http://schemas.microsoft.com/office/drawing/2014/main" id="{E9AE4D5E-5C81-42B9-ACA7-E7CDE79A59B4}"/>
              </a:ext>
            </a:extLst>
          </p:cNvPr>
          <p:cNvGrpSpPr/>
          <p:nvPr/>
        </p:nvGrpSpPr>
        <p:grpSpPr>
          <a:xfrm>
            <a:off x="8" y="-8467"/>
            <a:ext cx="12191997" cy="6866467"/>
            <a:chOff x="8" y="-8467"/>
            <a:chExt cx="12191997" cy="6866467"/>
          </a:xfrm>
        </p:grpSpPr>
        <p:cxnSp>
          <p:nvCxnSpPr>
            <p:cNvPr id="3" name="Straight Connector 31">
              <a:extLst>
                <a:ext uri="{FF2B5EF4-FFF2-40B4-BE49-F238E27FC236}">
                  <a16:creationId xmlns:a16="http://schemas.microsoft.com/office/drawing/2014/main" id="{73CDE8FA-D58A-4F74-99BD-8357833AC57C}"/>
                </a:ext>
              </a:extLst>
            </p:cNvPr>
            <p:cNvCxnSpPr/>
            <p:nvPr/>
          </p:nvCxnSpPr>
          <p:spPr>
            <a:xfrm>
              <a:off x="9371008" y="0"/>
              <a:ext cx="1219207" cy="6858000"/>
            </a:xfrm>
            <a:prstGeom prst="straightConnector1">
              <a:avLst/>
            </a:prstGeom>
            <a:noFill/>
            <a:ln w="9528" cap="rnd">
              <a:solidFill>
                <a:srgbClr val="BFBFBF"/>
              </a:solidFill>
              <a:prstDash val="solid"/>
            </a:ln>
          </p:spPr>
        </p:cxnSp>
        <p:cxnSp>
          <p:nvCxnSpPr>
            <p:cNvPr id="4" name="Straight Connector 20">
              <a:extLst>
                <a:ext uri="{FF2B5EF4-FFF2-40B4-BE49-F238E27FC236}">
                  <a16:creationId xmlns:a16="http://schemas.microsoft.com/office/drawing/2014/main" id="{ECF7DA08-EC1C-49CF-B860-7BC8AF083E3E}"/>
                </a:ext>
              </a:extLst>
            </p:cNvPr>
            <p:cNvCxnSpPr/>
            <p:nvPr/>
          </p:nvCxnSpPr>
          <p:spPr>
            <a:xfrm flipH="1">
              <a:off x="7425266" y="3681410"/>
              <a:ext cx="4763557" cy="3176590"/>
            </a:xfrm>
            <a:prstGeom prst="straightConnector1">
              <a:avLst/>
            </a:prstGeom>
            <a:noFill/>
            <a:ln w="9528" cap="rnd">
              <a:solidFill>
                <a:srgbClr val="D9D9D9"/>
              </a:solidFill>
              <a:prstDash val="solid"/>
            </a:ln>
          </p:spPr>
        </p:cxnSp>
        <p:sp>
          <p:nvSpPr>
            <p:cNvPr id="5" name="Rectangle 23">
              <a:extLst>
                <a:ext uri="{FF2B5EF4-FFF2-40B4-BE49-F238E27FC236}">
                  <a16:creationId xmlns:a16="http://schemas.microsoft.com/office/drawing/2014/main" id="{9544A53C-1C40-47D2-AE91-2339744BF29B}"/>
                </a:ext>
              </a:extLst>
            </p:cNvPr>
            <p:cNvSpPr/>
            <p:nvPr/>
          </p:nvSpPr>
          <p:spPr>
            <a:xfrm>
              <a:off x="9181472" y="-8467"/>
              <a:ext cx="3007351" cy="6866467"/>
            </a:xfrm>
            <a:custGeom>
              <a:avLst/>
              <a:gdLst>
                <a:gd name="f0" fmla="val w"/>
                <a:gd name="f1" fmla="val h"/>
                <a:gd name="f2" fmla="val 0"/>
                <a:gd name="f3" fmla="val 3007349"/>
                <a:gd name="f4" fmla="val 6866467"/>
                <a:gd name="f5" fmla="val 2045532"/>
                <a:gd name="f6" fmla="*/ f0 1 3007349"/>
                <a:gd name="f7" fmla="*/ f1 1 6866467"/>
                <a:gd name="f8" fmla="val f2"/>
                <a:gd name="f9" fmla="val f3"/>
                <a:gd name="f10" fmla="val f4"/>
                <a:gd name="f11" fmla="+- f10 0 f8"/>
                <a:gd name="f12" fmla="+- f9 0 f8"/>
                <a:gd name="f13" fmla="*/ f12 1 3007349"/>
                <a:gd name="f14" fmla="*/ f11 1 6866467"/>
                <a:gd name="f15" fmla="*/ f8 1 f13"/>
                <a:gd name="f16" fmla="*/ f9 1 f13"/>
                <a:gd name="f17" fmla="*/ f8 1 f14"/>
                <a:gd name="f18" fmla="*/ f10 1 f14"/>
                <a:gd name="f19" fmla="*/ f15 f6 1"/>
                <a:gd name="f20" fmla="*/ f16 f6 1"/>
                <a:gd name="f21" fmla="*/ f18 f7 1"/>
                <a:gd name="f22" fmla="*/ f17 f7 1"/>
              </a:gdLst>
              <a:ahLst/>
              <a:cxnLst>
                <a:cxn ang="3cd4">
                  <a:pos x="hc" y="t"/>
                </a:cxn>
                <a:cxn ang="0">
                  <a:pos x="r" y="vc"/>
                </a:cxn>
                <a:cxn ang="cd4">
                  <a:pos x="hc" y="b"/>
                </a:cxn>
                <a:cxn ang="cd2">
                  <a:pos x="l" y="vc"/>
                </a:cxn>
              </a:cxnLst>
              <a:rect l="f19" t="f22" r="f20" b="f21"/>
              <a:pathLst>
                <a:path w="3007349" h="6866467">
                  <a:moveTo>
                    <a:pt x="f5" y="f2"/>
                  </a:moveTo>
                  <a:lnTo>
                    <a:pt x="f3" y="f2"/>
                  </a:lnTo>
                  <a:lnTo>
                    <a:pt x="f3" y="f4"/>
                  </a:lnTo>
                  <a:lnTo>
                    <a:pt x="f2" y="f4"/>
                  </a:lnTo>
                  <a:lnTo>
                    <a:pt x="f5" y="f2"/>
                  </a:lnTo>
                  <a:close/>
                </a:path>
              </a:pathLst>
            </a:custGeom>
            <a:solidFill>
              <a:srgbClr val="4A66AC">
                <a:alpha val="30000"/>
              </a:srgbClr>
            </a:solidFill>
            <a:ln cap="rnd">
              <a:noFill/>
              <a:prstDash val="solid"/>
            </a:ln>
          </p:spPr>
          <p:txBody>
            <a:bodyPr lIns="0" tIns="0" rIns="0" bIns="0"/>
            <a:lstStyle/>
            <a:p>
              <a:endParaRPr lang="de-DE"/>
            </a:p>
          </p:txBody>
        </p:sp>
        <p:sp>
          <p:nvSpPr>
            <p:cNvPr id="6" name="Rectangle 25">
              <a:extLst>
                <a:ext uri="{FF2B5EF4-FFF2-40B4-BE49-F238E27FC236}">
                  <a16:creationId xmlns:a16="http://schemas.microsoft.com/office/drawing/2014/main" id="{7A88DC35-0EB4-44FE-A757-E878B1C963FC}"/>
                </a:ext>
              </a:extLst>
            </p:cNvPr>
            <p:cNvSpPr/>
            <p:nvPr/>
          </p:nvSpPr>
          <p:spPr>
            <a:xfrm>
              <a:off x="9603440" y="-8467"/>
              <a:ext cx="2588556" cy="6866467"/>
            </a:xfrm>
            <a:custGeom>
              <a:avLst/>
              <a:gdLst>
                <a:gd name="f0" fmla="val w"/>
                <a:gd name="f1" fmla="val h"/>
                <a:gd name="f2" fmla="val 0"/>
                <a:gd name="f3" fmla="val 2573311"/>
                <a:gd name="f4" fmla="val 6866467"/>
                <a:gd name="f5" fmla="val 1202336"/>
                <a:gd name="f6" fmla="*/ f0 1 2573311"/>
                <a:gd name="f7" fmla="*/ f1 1 6866467"/>
                <a:gd name="f8" fmla="val f2"/>
                <a:gd name="f9" fmla="val f3"/>
                <a:gd name="f10" fmla="val f4"/>
                <a:gd name="f11" fmla="+- f10 0 f8"/>
                <a:gd name="f12" fmla="+- f9 0 f8"/>
                <a:gd name="f13" fmla="*/ f12 1 2573311"/>
                <a:gd name="f14" fmla="*/ f11 1 6866467"/>
                <a:gd name="f15" fmla="*/ f8 1 f13"/>
                <a:gd name="f16" fmla="*/ f9 1 f13"/>
                <a:gd name="f17" fmla="*/ f8 1 f14"/>
                <a:gd name="f18" fmla="*/ f10 1 f14"/>
                <a:gd name="f19" fmla="*/ f15 f6 1"/>
                <a:gd name="f20" fmla="*/ f16 f6 1"/>
                <a:gd name="f21" fmla="*/ f18 f7 1"/>
                <a:gd name="f22" fmla="*/ f17 f7 1"/>
              </a:gdLst>
              <a:ahLst/>
              <a:cxnLst>
                <a:cxn ang="3cd4">
                  <a:pos x="hc" y="t"/>
                </a:cxn>
                <a:cxn ang="0">
                  <a:pos x="r" y="vc"/>
                </a:cxn>
                <a:cxn ang="cd4">
                  <a:pos x="hc" y="b"/>
                </a:cxn>
                <a:cxn ang="cd2">
                  <a:pos x="l" y="vc"/>
                </a:cxn>
              </a:cxnLst>
              <a:rect l="f19" t="f22" r="f20" b="f21"/>
              <a:pathLst>
                <a:path w="2573311" h="6866467">
                  <a:moveTo>
                    <a:pt x="f2" y="f2"/>
                  </a:moveTo>
                  <a:lnTo>
                    <a:pt x="f3" y="f2"/>
                  </a:lnTo>
                  <a:lnTo>
                    <a:pt x="f3" y="f4"/>
                  </a:lnTo>
                  <a:lnTo>
                    <a:pt x="f5" y="f4"/>
                  </a:lnTo>
                  <a:lnTo>
                    <a:pt x="f2" y="f2"/>
                  </a:lnTo>
                  <a:close/>
                </a:path>
              </a:pathLst>
            </a:custGeom>
            <a:solidFill>
              <a:srgbClr val="4A66AC">
                <a:alpha val="20000"/>
              </a:srgbClr>
            </a:solidFill>
            <a:ln cap="rnd">
              <a:noFill/>
              <a:prstDash val="solid"/>
            </a:ln>
          </p:spPr>
          <p:txBody>
            <a:bodyPr lIns="0" tIns="0" rIns="0" bIns="0"/>
            <a:lstStyle/>
            <a:p>
              <a:endParaRPr lang="de-DE"/>
            </a:p>
          </p:txBody>
        </p:sp>
        <p:sp>
          <p:nvSpPr>
            <p:cNvPr id="7" name="Isosceles Triangle 26">
              <a:extLst>
                <a:ext uri="{FF2B5EF4-FFF2-40B4-BE49-F238E27FC236}">
                  <a16:creationId xmlns:a16="http://schemas.microsoft.com/office/drawing/2014/main" id="{1F2174E9-3475-47B1-A225-E62940FE0BA0}"/>
                </a:ext>
              </a:extLst>
            </p:cNvPr>
            <p:cNvSpPr/>
            <p:nvPr/>
          </p:nvSpPr>
          <p:spPr>
            <a:xfrm>
              <a:off x="8932334" y="3047996"/>
              <a:ext cx="3259671" cy="3810003"/>
            </a:xfrm>
            <a:custGeom>
              <a:avLst>
                <a:gd name="f8" fmla="val 100000"/>
              </a:avLst>
              <a:gdLst>
                <a:gd name="f1" fmla="val 10800000"/>
                <a:gd name="f2" fmla="val 5400000"/>
                <a:gd name="f3" fmla="val 180"/>
                <a:gd name="f4" fmla="val w"/>
                <a:gd name="f5" fmla="val h"/>
                <a:gd name="f6" fmla="val ss"/>
                <a:gd name="f7" fmla="val 0"/>
                <a:gd name="f8" fmla="val 100000"/>
                <a:gd name="f9" fmla="+- 0 0 -360"/>
                <a:gd name="f10" fmla="+- 0 0 -270"/>
                <a:gd name="f11" fmla="+- 0 0 -180"/>
                <a:gd name="f12" fmla="+- 0 0 -90"/>
                <a:gd name="f13" fmla="abs f4"/>
                <a:gd name="f14" fmla="abs f5"/>
                <a:gd name="f15" fmla="abs f6"/>
                <a:gd name="f16" fmla="val f7"/>
                <a:gd name="f17" fmla="val f8"/>
                <a:gd name="f18" fmla="*/ f9 f1 1"/>
                <a:gd name="f19" fmla="*/ f10 f1 1"/>
                <a:gd name="f20" fmla="*/ f11 f1 1"/>
                <a:gd name="f21" fmla="*/ f12 f1 1"/>
                <a:gd name="f22" fmla="?: f13 f4 1"/>
                <a:gd name="f23" fmla="?: f14 f5 1"/>
                <a:gd name="f24" fmla="?: f15 f6 1"/>
                <a:gd name="f25" fmla="*/ f18 1 f3"/>
                <a:gd name="f26" fmla="*/ f19 1 f3"/>
                <a:gd name="f27" fmla="*/ f20 1 f3"/>
                <a:gd name="f28" fmla="*/ f21 1 f3"/>
                <a:gd name="f29" fmla="*/ f22 1 21600"/>
                <a:gd name="f30" fmla="*/ f23 1 21600"/>
                <a:gd name="f31" fmla="*/ 21600 f22 1"/>
                <a:gd name="f32" fmla="*/ 21600 f23 1"/>
                <a:gd name="f33" fmla="+- f25 0 f2"/>
                <a:gd name="f34" fmla="+- f26 0 f2"/>
                <a:gd name="f35" fmla="+- f27 0 f2"/>
                <a:gd name="f36" fmla="+- f28 0 f2"/>
                <a:gd name="f37" fmla="min f30 f29"/>
                <a:gd name="f38" fmla="*/ f31 1 f24"/>
                <a:gd name="f39" fmla="*/ f32 1 f24"/>
                <a:gd name="f40" fmla="val f38"/>
                <a:gd name="f41" fmla="val f39"/>
                <a:gd name="f42" fmla="*/ f16 f37 1"/>
                <a:gd name="f43" fmla="+- f41 0 f16"/>
                <a:gd name="f44" fmla="+- f40 0 f16"/>
                <a:gd name="f45" fmla="*/ f41 f37 1"/>
                <a:gd name="f46" fmla="*/ f40 f37 1"/>
                <a:gd name="f47" fmla="*/ f43 1 2"/>
                <a:gd name="f48" fmla="*/ f44 1 2"/>
                <a:gd name="f49" fmla="*/ f44 f17 1"/>
                <a:gd name="f50" fmla="+- f16 f47 0"/>
                <a:gd name="f51" fmla="*/ f49 1 200000"/>
                <a:gd name="f52" fmla="*/ f49 1 100000"/>
                <a:gd name="f53" fmla="+- f51 f48 0"/>
                <a:gd name="f54" fmla="*/ f51 f37 1"/>
                <a:gd name="f55" fmla="*/ f50 f37 1"/>
                <a:gd name="f56" fmla="*/ f52 f37 1"/>
                <a:gd name="f57" fmla="*/ f53 f37 1"/>
              </a:gdLst>
              <a:ahLst/>
              <a:cxnLst>
                <a:cxn ang="3cd4">
                  <a:pos x="hc" y="t"/>
                </a:cxn>
                <a:cxn ang="0">
                  <a:pos x="r" y="vc"/>
                </a:cxn>
                <a:cxn ang="cd4">
                  <a:pos x="hc" y="b"/>
                </a:cxn>
                <a:cxn ang="cd2">
                  <a:pos x="l" y="vc"/>
                </a:cxn>
                <a:cxn ang="f33">
                  <a:pos x="f56" y="f42"/>
                </a:cxn>
                <a:cxn ang="f34">
                  <a:pos x="f54" y="f55"/>
                </a:cxn>
                <a:cxn ang="f35">
                  <a:pos x="f42" y="f45"/>
                </a:cxn>
                <a:cxn ang="f35">
                  <a:pos x="f56" y="f45"/>
                </a:cxn>
                <a:cxn ang="f35">
                  <a:pos x="f46" y="f45"/>
                </a:cxn>
                <a:cxn ang="f36">
                  <a:pos x="f57" y="f55"/>
                </a:cxn>
              </a:cxnLst>
              <a:rect l="f54" t="f55" r="f57" b="f45"/>
              <a:pathLst>
                <a:path>
                  <a:moveTo>
                    <a:pt x="f42" y="f45"/>
                  </a:moveTo>
                  <a:lnTo>
                    <a:pt x="f56" y="f42"/>
                  </a:lnTo>
                  <a:lnTo>
                    <a:pt x="f46" y="f45"/>
                  </a:lnTo>
                  <a:close/>
                </a:path>
              </a:pathLst>
            </a:custGeom>
            <a:solidFill>
              <a:srgbClr val="629DD1">
                <a:alpha val="72000"/>
              </a:srgbClr>
            </a:solidFill>
            <a:ln cap="rnd">
              <a:noFill/>
              <a:prstDash val="solid"/>
            </a:ln>
          </p:spPr>
          <p:txBody>
            <a:bodyPr lIns="0" tIns="0" rIns="0" bIns="0"/>
            <a:lstStyle/>
            <a:p>
              <a:endParaRPr lang="de-DE"/>
            </a:p>
          </p:txBody>
        </p:sp>
        <p:sp>
          <p:nvSpPr>
            <p:cNvPr id="8" name="Rectangle 27">
              <a:extLst>
                <a:ext uri="{FF2B5EF4-FFF2-40B4-BE49-F238E27FC236}">
                  <a16:creationId xmlns:a16="http://schemas.microsoft.com/office/drawing/2014/main" id="{3FF7C36C-29E3-44D5-A292-788BF660AAB5}"/>
                </a:ext>
              </a:extLst>
            </p:cNvPr>
            <p:cNvSpPr/>
            <p:nvPr/>
          </p:nvSpPr>
          <p:spPr>
            <a:xfrm>
              <a:off x="9334496" y="-8467"/>
              <a:ext cx="2854327" cy="6866467"/>
            </a:xfrm>
            <a:custGeom>
              <a:avLst/>
              <a:gdLst>
                <a:gd name="f0" fmla="val w"/>
                <a:gd name="f1" fmla="val h"/>
                <a:gd name="f2" fmla="val 0"/>
                <a:gd name="f3" fmla="val 2858013"/>
                <a:gd name="f4" fmla="val 6866467"/>
                <a:gd name="f5" fmla="val 2473942"/>
                <a:gd name="f6" fmla="*/ f0 1 2858013"/>
                <a:gd name="f7" fmla="*/ f1 1 6866467"/>
                <a:gd name="f8" fmla="val f2"/>
                <a:gd name="f9" fmla="val f3"/>
                <a:gd name="f10" fmla="val f4"/>
                <a:gd name="f11" fmla="+- f10 0 f8"/>
                <a:gd name="f12" fmla="+- f9 0 f8"/>
                <a:gd name="f13" fmla="*/ f12 1 2858013"/>
                <a:gd name="f14" fmla="*/ f11 1 6866467"/>
                <a:gd name="f15" fmla="*/ f8 1 f13"/>
                <a:gd name="f16" fmla="*/ f9 1 f13"/>
                <a:gd name="f17" fmla="*/ f8 1 f14"/>
                <a:gd name="f18" fmla="*/ f10 1 f14"/>
                <a:gd name="f19" fmla="*/ f15 f6 1"/>
                <a:gd name="f20" fmla="*/ f16 f6 1"/>
                <a:gd name="f21" fmla="*/ f18 f7 1"/>
                <a:gd name="f22" fmla="*/ f17 f7 1"/>
              </a:gdLst>
              <a:ahLst/>
              <a:cxnLst>
                <a:cxn ang="3cd4">
                  <a:pos x="hc" y="t"/>
                </a:cxn>
                <a:cxn ang="0">
                  <a:pos x="r" y="vc"/>
                </a:cxn>
                <a:cxn ang="cd4">
                  <a:pos x="hc" y="b"/>
                </a:cxn>
                <a:cxn ang="cd2">
                  <a:pos x="l" y="vc"/>
                </a:cxn>
              </a:cxnLst>
              <a:rect l="f19" t="f22" r="f20" b="f21"/>
              <a:pathLst>
                <a:path w="2858013" h="6866467">
                  <a:moveTo>
                    <a:pt x="f2" y="f2"/>
                  </a:moveTo>
                  <a:lnTo>
                    <a:pt x="f3" y="f2"/>
                  </a:lnTo>
                  <a:lnTo>
                    <a:pt x="f3" y="f4"/>
                  </a:lnTo>
                  <a:lnTo>
                    <a:pt x="f5" y="f4"/>
                  </a:lnTo>
                  <a:lnTo>
                    <a:pt x="f2" y="f2"/>
                  </a:lnTo>
                  <a:close/>
                </a:path>
              </a:pathLst>
            </a:custGeom>
            <a:solidFill>
              <a:srgbClr val="3477B2">
                <a:alpha val="70000"/>
              </a:srgbClr>
            </a:solidFill>
            <a:ln cap="rnd">
              <a:noFill/>
              <a:prstDash val="solid"/>
            </a:ln>
          </p:spPr>
          <p:txBody>
            <a:bodyPr lIns="0" tIns="0" rIns="0" bIns="0"/>
            <a:lstStyle/>
            <a:p>
              <a:endParaRPr lang="de-DE"/>
            </a:p>
          </p:txBody>
        </p:sp>
        <p:sp>
          <p:nvSpPr>
            <p:cNvPr id="9" name="Rectangle 28">
              <a:extLst>
                <a:ext uri="{FF2B5EF4-FFF2-40B4-BE49-F238E27FC236}">
                  <a16:creationId xmlns:a16="http://schemas.microsoft.com/office/drawing/2014/main" id="{CD6486C0-87A9-45E1-8D24-CB87AFBB4274}"/>
                </a:ext>
              </a:extLst>
            </p:cNvPr>
            <p:cNvSpPr/>
            <p:nvPr/>
          </p:nvSpPr>
          <p:spPr>
            <a:xfrm>
              <a:off x="10898733" y="-8467"/>
              <a:ext cx="1290090" cy="6866467"/>
            </a:xfrm>
            <a:custGeom>
              <a:avLst/>
              <a:gdLst>
                <a:gd name="f0" fmla="val w"/>
                <a:gd name="f1" fmla="val h"/>
                <a:gd name="f2" fmla="val 0"/>
                <a:gd name="f3" fmla="val 1290094"/>
                <a:gd name="f4" fmla="val 6858000"/>
                <a:gd name="f5" fmla="val 1019735"/>
                <a:gd name="f6" fmla="*/ f0 1 1290094"/>
                <a:gd name="f7" fmla="*/ f1 1 6858000"/>
                <a:gd name="f8" fmla="val f2"/>
                <a:gd name="f9" fmla="val f3"/>
                <a:gd name="f10" fmla="val f4"/>
                <a:gd name="f11" fmla="+- f10 0 f8"/>
                <a:gd name="f12" fmla="+- f9 0 f8"/>
                <a:gd name="f13" fmla="*/ f12 1 1290094"/>
                <a:gd name="f14" fmla="*/ f11 1 6858000"/>
                <a:gd name="f15" fmla="*/ f8 1 f13"/>
                <a:gd name="f16" fmla="*/ f9 1 f13"/>
                <a:gd name="f17" fmla="*/ f8 1 f14"/>
                <a:gd name="f18" fmla="*/ f10 1 f14"/>
                <a:gd name="f19" fmla="*/ f15 f6 1"/>
                <a:gd name="f20" fmla="*/ f16 f6 1"/>
                <a:gd name="f21" fmla="*/ f18 f7 1"/>
                <a:gd name="f22" fmla="*/ f17 f7 1"/>
              </a:gdLst>
              <a:ahLst/>
              <a:cxnLst>
                <a:cxn ang="3cd4">
                  <a:pos x="hc" y="t"/>
                </a:cxn>
                <a:cxn ang="0">
                  <a:pos x="r" y="vc"/>
                </a:cxn>
                <a:cxn ang="cd4">
                  <a:pos x="hc" y="b"/>
                </a:cxn>
                <a:cxn ang="cd2">
                  <a:pos x="l" y="vc"/>
                </a:cxn>
              </a:cxnLst>
              <a:rect l="f19" t="f22" r="f20" b="f21"/>
              <a:pathLst>
                <a:path w="1290094" h="6858000">
                  <a:moveTo>
                    <a:pt x="f5" y="f2"/>
                  </a:moveTo>
                  <a:lnTo>
                    <a:pt x="f3" y="f2"/>
                  </a:lnTo>
                  <a:lnTo>
                    <a:pt x="f3" y="f4"/>
                  </a:lnTo>
                  <a:lnTo>
                    <a:pt x="f2" y="f4"/>
                  </a:lnTo>
                  <a:lnTo>
                    <a:pt x="f5" y="f2"/>
                  </a:lnTo>
                  <a:close/>
                </a:path>
              </a:pathLst>
            </a:custGeom>
            <a:solidFill>
              <a:srgbClr val="90A2CF">
                <a:alpha val="70000"/>
              </a:srgbClr>
            </a:solidFill>
            <a:ln cap="rnd">
              <a:noFill/>
              <a:prstDash val="solid"/>
            </a:ln>
          </p:spPr>
          <p:txBody>
            <a:bodyPr lIns="0" tIns="0" rIns="0" bIns="0"/>
            <a:lstStyle/>
            <a:p>
              <a:endParaRPr lang="de-DE"/>
            </a:p>
          </p:txBody>
        </p:sp>
        <p:sp>
          <p:nvSpPr>
            <p:cNvPr id="10" name="Rectangle 29">
              <a:extLst>
                <a:ext uri="{FF2B5EF4-FFF2-40B4-BE49-F238E27FC236}">
                  <a16:creationId xmlns:a16="http://schemas.microsoft.com/office/drawing/2014/main" id="{D50D217C-813E-4E95-B2C9-DA7DE485F05E}"/>
                </a:ext>
              </a:extLst>
            </p:cNvPr>
            <p:cNvSpPr/>
            <p:nvPr/>
          </p:nvSpPr>
          <p:spPr>
            <a:xfrm>
              <a:off x="10938994" y="-8467"/>
              <a:ext cx="1249829" cy="6866467"/>
            </a:xfrm>
            <a:custGeom>
              <a:avLst/>
              <a:gdLst>
                <a:gd name="f0" fmla="val w"/>
                <a:gd name="f1" fmla="val h"/>
                <a:gd name="f2" fmla="val 0"/>
                <a:gd name="f3" fmla="val 1249825"/>
                <a:gd name="f4" fmla="val 6858000"/>
                <a:gd name="f5" fmla="val 1109382"/>
                <a:gd name="f6" fmla="*/ f0 1 1249825"/>
                <a:gd name="f7" fmla="*/ f1 1 6858000"/>
                <a:gd name="f8" fmla="val f2"/>
                <a:gd name="f9" fmla="val f3"/>
                <a:gd name="f10" fmla="val f4"/>
                <a:gd name="f11" fmla="+- f10 0 f8"/>
                <a:gd name="f12" fmla="+- f9 0 f8"/>
                <a:gd name="f13" fmla="*/ f12 1 1249825"/>
                <a:gd name="f14" fmla="*/ f11 1 6858000"/>
                <a:gd name="f15" fmla="*/ f8 1 f13"/>
                <a:gd name="f16" fmla="*/ f9 1 f13"/>
                <a:gd name="f17" fmla="*/ f8 1 f14"/>
                <a:gd name="f18" fmla="*/ f10 1 f14"/>
                <a:gd name="f19" fmla="*/ f15 f6 1"/>
                <a:gd name="f20" fmla="*/ f16 f6 1"/>
                <a:gd name="f21" fmla="*/ f18 f7 1"/>
                <a:gd name="f22" fmla="*/ f17 f7 1"/>
              </a:gdLst>
              <a:ahLst/>
              <a:cxnLst>
                <a:cxn ang="3cd4">
                  <a:pos x="hc" y="t"/>
                </a:cxn>
                <a:cxn ang="0">
                  <a:pos x="r" y="vc"/>
                </a:cxn>
                <a:cxn ang="cd4">
                  <a:pos x="hc" y="b"/>
                </a:cxn>
                <a:cxn ang="cd2">
                  <a:pos x="l" y="vc"/>
                </a:cxn>
              </a:cxnLst>
              <a:rect l="f19" t="f22" r="f20" b="f21"/>
              <a:pathLst>
                <a:path w="1249825" h="6858000">
                  <a:moveTo>
                    <a:pt x="f2" y="f2"/>
                  </a:moveTo>
                  <a:lnTo>
                    <a:pt x="f3" y="f2"/>
                  </a:lnTo>
                  <a:lnTo>
                    <a:pt x="f3" y="f4"/>
                  </a:lnTo>
                  <a:lnTo>
                    <a:pt x="f5" y="f4"/>
                  </a:lnTo>
                  <a:lnTo>
                    <a:pt x="f2" y="f2"/>
                  </a:lnTo>
                  <a:close/>
                </a:path>
              </a:pathLst>
            </a:custGeom>
            <a:solidFill>
              <a:srgbClr val="4A66AC">
                <a:alpha val="65000"/>
              </a:srgbClr>
            </a:solidFill>
            <a:ln cap="rnd">
              <a:noFill/>
              <a:prstDash val="solid"/>
            </a:ln>
          </p:spPr>
          <p:txBody>
            <a:bodyPr lIns="0" tIns="0" rIns="0" bIns="0"/>
            <a:lstStyle/>
            <a:p>
              <a:endParaRPr lang="de-DE"/>
            </a:p>
          </p:txBody>
        </p:sp>
        <p:sp>
          <p:nvSpPr>
            <p:cNvPr id="11" name="Isosceles Triangle 30">
              <a:extLst>
                <a:ext uri="{FF2B5EF4-FFF2-40B4-BE49-F238E27FC236}">
                  <a16:creationId xmlns:a16="http://schemas.microsoft.com/office/drawing/2014/main" id="{C60BE8D9-F2BA-4B3F-8CFD-6118F518EFF2}"/>
                </a:ext>
              </a:extLst>
            </p:cNvPr>
            <p:cNvSpPr/>
            <p:nvPr/>
          </p:nvSpPr>
          <p:spPr>
            <a:xfrm>
              <a:off x="10371664" y="3589870"/>
              <a:ext cx="1817159" cy="3268129"/>
            </a:xfrm>
            <a:custGeom>
              <a:avLst>
                <a:gd name="f8" fmla="val 100000"/>
              </a:avLst>
              <a:gdLst>
                <a:gd name="f1" fmla="val 10800000"/>
                <a:gd name="f2" fmla="val 5400000"/>
                <a:gd name="f3" fmla="val 180"/>
                <a:gd name="f4" fmla="val w"/>
                <a:gd name="f5" fmla="val h"/>
                <a:gd name="f6" fmla="val ss"/>
                <a:gd name="f7" fmla="val 0"/>
                <a:gd name="f8" fmla="val 100000"/>
                <a:gd name="f9" fmla="+- 0 0 -360"/>
                <a:gd name="f10" fmla="+- 0 0 -270"/>
                <a:gd name="f11" fmla="+- 0 0 -180"/>
                <a:gd name="f12" fmla="+- 0 0 -90"/>
                <a:gd name="f13" fmla="abs f4"/>
                <a:gd name="f14" fmla="abs f5"/>
                <a:gd name="f15" fmla="abs f6"/>
                <a:gd name="f16" fmla="val f7"/>
                <a:gd name="f17" fmla="val f8"/>
                <a:gd name="f18" fmla="*/ f9 f1 1"/>
                <a:gd name="f19" fmla="*/ f10 f1 1"/>
                <a:gd name="f20" fmla="*/ f11 f1 1"/>
                <a:gd name="f21" fmla="*/ f12 f1 1"/>
                <a:gd name="f22" fmla="?: f13 f4 1"/>
                <a:gd name="f23" fmla="?: f14 f5 1"/>
                <a:gd name="f24" fmla="?: f15 f6 1"/>
                <a:gd name="f25" fmla="*/ f18 1 f3"/>
                <a:gd name="f26" fmla="*/ f19 1 f3"/>
                <a:gd name="f27" fmla="*/ f20 1 f3"/>
                <a:gd name="f28" fmla="*/ f21 1 f3"/>
                <a:gd name="f29" fmla="*/ f22 1 21600"/>
                <a:gd name="f30" fmla="*/ f23 1 21600"/>
                <a:gd name="f31" fmla="*/ 21600 f22 1"/>
                <a:gd name="f32" fmla="*/ 21600 f23 1"/>
                <a:gd name="f33" fmla="+- f25 0 f2"/>
                <a:gd name="f34" fmla="+- f26 0 f2"/>
                <a:gd name="f35" fmla="+- f27 0 f2"/>
                <a:gd name="f36" fmla="+- f28 0 f2"/>
                <a:gd name="f37" fmla="min f30 f29"/>
                <a:gd name="f38" fmla="*/ f31 1 f24"/>
                <a:gd name="f39" fmla="*/ f32 1 f24"/>
                <a:gd name="f40" fmla="val f38"/>
                <a:gd name="f41" fmla="val f39"/>
                <a:gd name="f42" fmla="*/ f16 f37 1"/>
                <a:gd name="f43" fmla="+- f41 0 f16"/>
                <a:gd name="f44" fmla="+- f40 0 f16"/>
                <a:gd name="f45" fmla="*/ f41 f37 1"/>
                <a:gd name="f46" fmla="*/ f40 f37 1"/>
                <a:gd name="f47" fmla="*/ f43 1 2"/>
                <a:gd name="f48" fmla="*/ f44 1 2"/>
                <a:gd name="f49" fmla="*/ f44 f17 1"/>
                <a:gd name="f50" fmla="+- f16 f47 0"/>
                <a:gd name="f51" fmla="*/ f49 1 200000"/>
                <a:gd name="f52" fmla="*/ f49 1 100000"/>
                <a:gd name="f53" fmla="+- f51 f48 0"/>
                <a:gd name="f54" fmla="*/ f51 f37 1"/>
                <a:gd name="f55" fmla="*/ f50 f37 1"/>
                <a:gd name="f56" fmla="*/ f52 f37 1"/>
                <a:gd name="f57" fmla="*/ f53 f37 1"/>
              </a:gdLst>
              <a:ahLst/>
              <a:cxnLst>
                <a:cxn ang="3cd4">
                  <a:pos x="hc" y="t"/>
                </a:cxn>
                <a:cxn ang="0">
                  <a:pos x="r" y="vc"/>
                </a:cxn>
                <a:cxn ang="cd4">
                  <a:pos x="hc" y="b"/>
                </a:cxn>
                <a:cxn ang="cd2">
                  <a:pos x="l" y="vc"/>
                </a:cxn>
                <a:cxn ang="f33">
                  <a:pos x="f56" y="f42"/>
                </a:cxn>
                <a:cxn ang="f34">
                  <a:pos x="f54" y="f55"/>
                </a:cxn>
                <a:cxn ang="f35">
                  <a:pos x="f42" y="f45"/>
                </a:cxn>
                <a:cxn ang="f35">
                  <a:pos x="f56" y="f45"/>
                </a:cxn>
                <a:cxn ang="f35">
                  <a:pos x="f46" y="f45"/>
                </a:cxn>
                <a:cxn ang="f36">
                  <a:pos x="f57" y="f55"/>
                </a:cxn>
              </a:cxnLst>
              <a:rect l="f54" t="f55" r="f57" b="f45"/>
              <a:pathLst>
                <a:path>
                  <a:moveTo>
                    <a:pt x="f42" y="f45"/>
                  </a:moveTo>
                  <a:lnTo>
                    <a:pt x="f56" y="f42"/>
                  </a:lnTo>
                  <a:lnTo>
                    <a:pt x="f46" y="f45"/>
                  </a:lnTo>
                  <a:close/>
                </a:path>
              </a:pathLst>
            </a:custGeom>
            <a:solidFill>
              <a:srgbClr val="4A66AC">
                <a:alpha val="80000"/>
              </a:srgbClr>
            </a:solidFill>
            <a:ln cap="rnd">
              <a:noFill/>
              <a:prstDash val="solid"/>
            </a:ln>
          </p:spPr>
          <p:txBody>
            <a:bodyPr lIns="0" tIns="0" rIns="0" bIns="0"/>
            <a:lstStyle/>
            <a:p>
              <a:endParaRPr lang="de-DE"/>
            </a:p>
          </p:txBody>
        </p:sp>
        <p:sp>
          <p:nvSpPr>
            <p:cNvPr id="12" name="Isosceles Triangle 18">
              <a:extLst>
                <a:ext uri="{FF2B5EF4-FFF2-40B4-BE49-F238E27FC236}">
                  <a16:creationId xmlns:a16="http://schemas.microsoft.com/office/drawing/2014/main" id="{0E7B6F06-D5C6-4FEA-84EE-A5C434F3271D}"/>
                </a:ext>
              </a:extLst>
            </p:cNvPr>
            <p:cNvSpPr/>
            <p:nvPr/>
          </p:nvSpPr>
          <p:spPr>
            <a:xfrm rot="10799991">
              <a:off x="8" y="0"/>
              <a:ext cx="842592" cy="5666152"/>
            </a:xfrm>
            <a:custGeom>
              <a:avLst>
                <a:gd name="f8" fmla="val 100000"/>
              </a:avLst>
              <a:gdLst>
                <a:gd name="f1" fmla="val 10800000"/>
                <a:gd name="f2" fmla="val 5400000"/>
                <a:gd name="f3" fmla="val 180"/>
                <a:gd name="f4" fmla="val w"/>
                <a:gd name="f5" fmla="val h"/>
                <a:gd name="f6" fmla="val ss"/>
                <a:gd name="f7" fmla="val 0"/>
                <a:gd name="f8" fmla="val 100000"/>
                <a:gd name="f9" fmla="+- 0 0 -360"/>
                <a:gd name="f10" fmla="+- 0 0 -270"/>
                <a:gd name="f11" fmla="+- 0 0 -180"/>
                <a:gd name="f12" fmla="+- 0 0 -90"/>
                <a:gd name="f13" fmla="abs f4"/>
                <a:gd name="f14" fmla="abs f5"/>
                <a:gd name="f15" fmla="abs f6"/>
                <a:gd name="f16" fmla="val f7"/>
                <a:gd name="f17" fmla="val f8"/>
                <a:gd name="f18" fmla="*/ f9 f1 1"/>
                <a:gd name="f19" fmla="*/ f10 f1 1"/>
                <a:gd name="f20" fmla="*/ f11 f1 1"/>
                <a:gd name="f21" fmla="*/ f12 f1 1"/>
                <a:gd name="f22" fmla="?: f13 f4 1"/>
                <a:gd name="f23" fmla="?: f14 f5 1"/>
                <a:gd name="f24" fmla="?: f15 f6 1"/>
                <a:gd name="f25" fmla="*/ f18 1 f3"/>
                <a:gd name="f26" fmla="*/ f19 1 f3"/>
                <a:gd name="f27" fmla="*/ f20 1 f3"/>
                <a:gd name="f28" fmla="*/ f21 1 f3"/>
                <a:gd name="f29" fmla="*/ f22 1 21600"/>
                <a:gd name="f30" fmla="*/ f23 1 21600"/>
                <a:gd name="f31" fmla="*/ 21600 f22 1"/>
                <a:gd name="f32" fmla="*/ 21600 f23 1"/>
                <a:gd name="f33" fmla="+- f25 0 f2"/>
                <a:gd name="f34" fmla="+- f26 0 f2"/>
                <a:gd name="f35" fmla="+- f27 0 f2"/>
                <a:gd name="f36" fmla="+- f28 0 f2"/>
                <a:gd name="f37" fmla="min f30 f29"/>
                <a:gd name="f38" fmla="*/ f31 1 f24"/>
                <a:gd name="f39" fmla="*/ f32 1 f24"/>
                <a:gd name="f40" fmla="val f38"/>
                <a:gd name="f41" fmla="val f39"/>
                <a:gd name="f42" fmla="*/ f16 f37 1"/>
                <a:gd name="f43" fmla="+- f41 0 f16"/>
                <a:gd name="f44" fmla="+- f40 0 f16"/>
                <a:gd name="f45" fmla="*/ f41 f37 1"/>
                <a:gd name="f46" fmla="*/ f40 f37 1"/>
                <a:gd name="f47" fmla="*/ f43 1 2"/>
                <a:gd name="f48" fmla="*/ f44 1 2"/>
                <a:gd name="f49" fmla="*/ f44 f17 1"/>
                <a:gd name="f50" fmla="+- f16 f47 0"/>
                <a:gd name="f51" fmla="*/ f49 1 200000"/>
                <a:gd name="f52" fmla="*/ f49 1 100000"/>
                <a:gd name="f53" fmla="+- f51 f48 0"/>
                <a:gd name="f54" fmla="*/ f51 f37 1"/>
                <a:gd name="f55" fmla="*/ f50 f37 1"/>
                <a:gd name="f56" fmla="*/ f52 f37 1"/>
                <a:gd name="f57" fmla="*/ f53 f37 1"/>
              </a:gdLst>
              <a:ahLst/>
              <a:cxnLst>
                <a:cxn ang="3cd4">
                  <a:pos x="hc" y="t"/>
                </a:cxn>
                <a:cxn ang="0">
                  <a:pos x="r" y="vc"/>
                </a:cxn>
                <a:cxn ang="cd4">
                  <a:pos x="hc" y="b"/>
                </a:cxn>
                <a:cxn ang="cd2">
                  <a:pos x="l" y="vc"/>
                </a:cxn>
                <a:cxn ang="f33">
                  <a:pos x="f56" y="f42"/>
                </a:cxn>
                <a:cxn ang="f34">
                  <a:pos x="f54" y="f55"/>
                </a:cxn>
                <a:cxn ang="f35">
                  <a:pos x="f42" y="f45"/>
                </a:cxn>
                <a:cxn ang="f35">
                  <a:pos x="f56" y="f45"/>
                </a:cxn>
                <a:cxn ang="f35">
                  <a:pos x="f46" y="f45"/>
                </a:cxn>
                <a:cxn ang="f36">
                  <a:pos x="f57" y="f55"/>
                </a:cxn>
              </a:cxnLst>
              <a:rect l="f54" t="f55" r="f57" b="f45"/>
              <a:pathLst>
                <a:path>
                  <a:moveTo>
                    <a:pt x="f42" y="f45"/>
                  </a:moveTo>
                  <a:lnTo>
                    <a:pt x="f56" y="f42"/>
                  </a:lnTo>
                  <a:lnTo>
                    <a:pt x="f46" y="f45"/>
                  </a:lnTo>
                  <a:close/>
                </a:path>
              </a:pathLst>
            </a:custGeom>
            <a:solidFill>
              <a:srgbClr val="4A66AC">
                <a:alpha val="85000"/>
              </a:srgbClr>
            </a:solidFill>
            <a:ln cap="rnd">
              <a:noFill/>
              <a:prstDash val="solid"/>
            </a:ln>
          </p:spPr>
          <p:txBody>
            <a:bodyPr lIns="0" tIns="0" rIns="0" bIns="0"/>
            <a:lstStyle/>
            <a:p>
              <a:endParaRPr lang="de-DE"/>
            </a:p>
          </p:txBody>
        </p:sp>
      </p:grpSp>
      <p:sp>
        <p:nvSpPr>
          <p:cNvPr id="13" name="Title 1">
            <a:extLst>
              <a:ext uri="{FF2B5EF4-FFF2-40B4-BE49-F238E27FC236}">
                <a16:creationId xmlns:a16="http://schemas.microsoft.com/office/drawing/2014/main" id="{1C30570B-88C8-4BB7-9892-F84D7169B72C}"/>
              </a:ext>
            </a:extLst>
          </p:cNvPr>
          <p:cNvSpPr txBox="1">
            <a:spLocks noGrp="1"/>
          </p:cNvSpPr>
          <p:nvPr>
            <p:ph type="ctrTitle"/>
          </p:nvPr>
        </p:nvSpPr>
        <p:spPr>
          <a:xfrm>
            <a:off x="1507068" y="2404533"/>
            <a:ext cx="7766931" cy="1646304"/>
          </a:xfrm>
        </p:spPr>
        <p:txBody>
          <a:bodyPr anchor="b">
            <a:noAutofit/>
          </a:bodyPr>
          <a:lstStyle>
            <a:lvl1pPr algn="r">
              <a:defRPr sz="5400"/>
            </a:lvl1pPr>
          </a:lstStyle>
          <a:p>
            <a:pPr lvl="0"/>
            <a:r>
              <a:rPr lang="de-DE"/>
              <a:t>Mastertitelformat bearbeiten</a:t>
            </a:r>
            <a:endParaRPr lang="en-US"/>
          </a:p>
        </p:txBody>
      </p:sp>
      <p:sp>
        <p:nvSpPr>
          <p:cNvPr id="14" name="Subtitle 2">
            <a:extLst>
              <a:ext uri="{FF2B5EF4-FFF2-40B4-BE49-F238E27FC236}">
                <a16:creationId xmlns:a16="http://schemas.microsoft.com/office/drawing/2014/main" id="{9AA02A12-FAD7-49B0-B754-09B780A04B5F}"/>
              </a:ext>
            </a:extLst>
          </p:cNvPr>
          <p:cNvSpPr txBox="1">
            <a:spLocks noGrp="1"/>
          </p:cNvSpPr>
          <p:nvPr>
            <p:ph type="subTitle" idx="1"/>
          </p:nvPr>
        </p:nvSpPr>
        <p:spPr>
          <a:xfrm>
            <a:off x="1507068" y="4050828"/>
            <a:ext cx="7766931" cy="1096895"/>
          </a:xfrm>
        </p:spPr>
        <p:txBody>
          <a:bodyPr/>
          <a:lstStyle>
            <a:lvl1pPr marL="0" indent="0" algn="r">
              <a:buNone/>
              <a:defRPr>
                <a:solidFill>
                  <a:srgbClr val="7F7F7F"/>
                </a:solidFill>
              </a:defRPr>
            </a:lvl1pPr>
          </a:lstStyle>
          <a:p>
            <a:pPr lvl="0"/>
            <a:r>
              <a:rPr lang="de-DE"/>
              <a:t>Master-Untertitelformat bearbeiten</a:t>
            </a:r>
            <a:endParaRPr lang="en-US"/>
          </a:p>
        </p:txBody>
      </p:sp>
      <p:sp>
        <p:nvSpPr>
          <p:cNvPr id="15" name="Date Placeholder 3">
            <a:extLst>
              <a:ext uri="{FF2B5EF4-FFF2-40B4-BE49-F238E27FC236}">
                <a16:creationId xmlns:a16="http://schemas.microsoft.com/office/drawing/2014/main" id="{D0C9B6AC-D713-47B5-9191-77A44D0E0072}"/>
              </a:ext>
            </a:extLst>
          </p:cNvPr>
          <p:cNvSpPr txBox="1">
            <a:spLocks noGrp="1"/>
          </p:cNvSpPr>
          <p:nvPr>
            <p:ph type="dt" sz="half" idx="7"/>
          </p:nvPr>
        </p:nvSpPr>
        <p:spPr/>
        <p:txBody>
          <a:bodyPr/>
          <a:lstStyle>
            <a:lvl1pPr>
              <a:defRPr/>
            </a:lvl1pPr>
          </a:lstStyle>
          <a:p>
            <a:pPr lvl="0"/>
            <a:fld id="{8C93979A-2BEC-4ED0-9F14-551DB5749CF3}" type="datetime1">
              <a:rPr lang="de-DE"/>
              <a:pPr lvl="0"/>
              <a:t>12.01.2026</a:t>
            </a:fld>
            <a:endParaRPr lang="de-DE"/>
          </a:p>
        </p:txBody>
      </p:sp>
      <p:sp>
        <p:nvSpPr>
          <p:cNvPr id="16" name="Footer Placeholder 4">
            <a:extLst>
              <a:ext uri="{FF2B5EF4-FFF2-40B4-BE49-F238E27FC236}">
                <a16:creationId xmlns:a16="http://schemas.microsoft.com/office/drawing/2014/main" id="{56209D3F-2381-4BA2-BFD3-437CF9D6D7B9}"/>
              </a:ext>
            </a:extLst>
          </p:cNvPr>
          <p:cNvSpPr txBox="1">
            <a:spLocks noGrp="1"/>
          </p:cNvSpPr>
          <p:nvPr>
            <p:ph type="ftr" sz="quarter" idx="9"/>
          </p:nvPr>
        </p:nvSpPr>
        <p:spPr/>
        <p:txBody>
          <a:bodyPr/>
          <a:lstStyle>
            <a:lvl1pPr>
              <a:defRPr/>
            </a:lvl1pPr>
          </a:lstStyle>
          <a:p>
            <a:pPr lvl="0"/>
            <a:endParaRPr lang="de-DE"/>
          </a:p>
        </p:txBody>
      </p:sp>
      <p:sp>
        <p:nvSpPr>
          <p:cNvPr id="17" name="Slide Number Placeholder 5">
            <a:extLst>
              <a:ext uri="{FF2B5EF4-FFF2-40B4-BE49-F238E27FC236}">
                <a16:creationId xmlns:a16="http://schemas.microsoft.com/office/drawing/2014/main" id="{FB6872A4-A60D-4356-B808-AA41D31A4BB2}"/>
              </a:ext>
            </a:extLst>
          </p:cNvPr>
          <p:cNvSpPr txBox="1">
            <a:spLocks noGrp="1"/>
          </p:cNvSpPr>
          <p:nvPr>
            <p:ph type="sldNum" sz="quarter" idx="8"/>
          </p:nvPr>
        </p:nvSpPr>
        <p:spPr/>
        <p:txBody>
          <a:bodyPr/>
          <a:lstStyle>
            <a:lvl1pPr>
              <a:defRPr/>
            </a:lvl1pPr>
          </a:lstStyle>
          <a:p>
            <a:pPr lvl="0"/>
            <a:fld id="{BACC319F-3B4A-4980-A51C-47C60DC11EE9}" type="slidenum">
              <a:t>‹Nr.›</a:t>
            </a:fld>
            <a:endParaRPr lang="de-DE"/>
          </a:p>
        </p:txBody>
      </p:sp>
    </p:spTree>
    <p:extLst>
      <p:ext uri="{BB962C8B-B14F-4D97-AF65-F5344CB8AC3E}">
        <p14:creationId xmlns:p14="http://schemas.microsoft.com/office/powerpoint/2010/main" val="2476954087"/>
      </p:ext>
    </p:extLst>
  </p:cSld>
  <p:clrMapOvr>
    <a:masterClrMapping/>
  </p:clrMapOvr>
  <p:hf sldNum="0" hdr="0" ftr="0" dt="0"/>
</p:sldLayout>
</file>

<file path=ppt/slideLayouts/slideLayout98.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D90D85-9945-4461-A3BD-86A12166F847}"/>
              </a:ext>
            </a:extLst>
          </p:cNvPr>
          <p:cNvSpPr txBox="1">
            <a:spLocks noGrp="1"/>
          </p:cNvSpPr>
          <p:nvPr>
            <p:ph type="title"/>
          </p:nvPr>
        </p:nvSpPr>
        <p:spPr/>
        <p:txBody>
          <a:bodyPr/>
          <a:lstStyle>
            <a:lvl1pPr>
              <a:defRPr/>
            </a:lvl1pPr>
          </a:lstStyle>
          <a:p>
            <a:pPr lvl="0"/>
            <a:r>
              <a:rPr lang="de-DE"/>
              <a:t>Mastertitelformat bearbeiten</a:t>
            </a:r>
            <a:endParaRPr lang="en-US"/>
          </a:p>
        </p:txBody>
      </p:sp>
      <p:sp>
        <p:nvSpPr>
          <p:cNvPr id="3" name="Content Placeholder 2">
            <a:extLst>
              <a:ext uri="{FF2B5EF4-FFF2-40B4-BE49-F238E27FC236}">
                <a16:creationId xmlns:a16="http://schemas.microsoft.com/office/drawing/2014/main" id="{D2452149-5892-4804-B5EF-743668FB5F5C}"/>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e Placeholder 3">
            <a:extLst>
              <a:ext uri="{FF2B5EF4-FFF2-40B4-BE49-F238E27FC236}">
                <a16:creationId xmlns:a16="http://schemas.microsoft.com/office/drawing/2014/main" id="{26932F44-1F3A-4C44-948A-482FD92C13C5}"/>
              </a:ext>
            </a:extLst>
          </p:cNvPr>
          <p:cNvSpPr txBox="1">
            <a:spLocks noGrp="1"/>
          </p:cNvSpPr>
          <p:nvPr>
            <p:ph type="dt" sz="half" idx="7"/>
          </p:nvPr>
        </p:nvSpPr>
        <p:spPr/>
        <p:txBody>
          <a:bodyPr/>
          <a:lstStyle>
            <a:lvl1pPr>
              <a:defRPr/>
            </a:lvl1pPr>
          </a:lstStyle>
          <a:p>
            <a:pPr lvl="0"/>
            <a:fld id="{EC123045-DE87-4432-AC32-C85C9B6CF19D}" type="datetime1">
              <a:rPr lang="de-DE"/>
              <a:pPr lvl="0"/>
              <a:t>12.01.2026</a:t>
            </a:fld>
            <a:endParaRPr lang="de-DE"/>
          </a:p>
        </p:txBody>
      </p:sp>
      <p:sp>
        <p:nvSpPr>
          <p:cNvPr id="5" name="Footer Placeholder 4">
            <a:extLst>
              <a:ext uri="{FF2B5EF4-FFF2-40B4-BE49-F238E27FC236}">
                <a16:creationId xmlns:a16="http://schemas.microsoft.com/office/drawing/2014/main" id="{F2684A0C-579E-4F03-9901-95004FB36DCB}"/>
              </a:ext>
            </a:extLst>
          </p:cNvPr>
          <p:cNvSpPr txBox="1">
            <a:spLocks noGrp="1"/>
          </p:cNvSpPr>
          <p:nvPr>
            <p:ph type="ftr" sz="quarter" idx="9"/>
          </p:nvPr>
        </p:nvSpPr>
        <p:spPr/>
        <p:txBody>
          <a:bodyPr/>
          <a:lstStyle>
            <a:lvl1pPr>
              <a:defRPr/>
            </a:lvl1pPr>
          </a:lstStyle>
          <a:p>
            <a:pPr lvl="0"/>
            <a:endParaRPr lang="de-DE"/>
          </a:p>
        </p:txBody>
      </p:sp>
      <p:sp>
        <p:nvSpPr>
          <p:cNvPr id="6" name="Slide Number Placeholder 5">
            <a:extLst>
              <a:ext uri="{FF2B5EF4-FFF2-40B4-BE49-F238E27FC236}">
                <a16:creationId xmlns:a16="http://schemas.microsoft.com/office/drawing/2014/main" id="{DE8AFC25-75D5-4F02-9CC0-2FE893ADF02C}"/>
              </a:ext>
            </a:extLst>
          </p:cNvPr>
          <p:cNvSpPr txBox="1">
            <a:spLocks noGrp="1"/>
          </p:cNvSpPr>
          <p:nvPr>
            <p:ph type="sldNum" sz="quarter" idx="8"/>
          </p:nvPr>
        </p:nvSpPr>
        <p:spPr/>
        <p:txBody>
          <a:bodyPr/>
          <a:lstStyle>
            <a:lvl1pPr>
              <a:defRPr/>
            </a:lvl1pPr>
          </a:lstStyle>
          <a:p>
            <a:pPr lvl="0"/>
            <a:fld id="{FB552A58-AE89-41BE-AE61-0468EE74FCDA}" type="slidenum">
              <a:t>‹Nr.›</a:t>
            </a:fld>
            <a:endParaRPr lang="de-DE"/>
          </a:p>
        </p:txBody>
      </p:sp>
    </p:spTree>
    <p:extLst>
      <p:ext uri="{BB962C8B-B14F-4D97-AF65-F5344CB8AC3E}">
        <p14:creationId xmlns:p14="http://schemas.microsoft.com/office/powerpoint/2010/main" val="1196135225"/>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secHead" preserve="1">
  <p:cSld name="Abschnitt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A99C1B-B30E-4AEB-9866-B01E91AF365D}"/>
              </a:ext>
            </a:extLst>
          </p:cNvPr>
          <p:cNvSpPr txBox="1">
            <a:spLocks noGrp="1"/>
          </p:cNvSpPr>
          <p:nvPr>
            <p:ph type="title"/>
          </p:nvPr>
        </p:nvSpPr>
        <p:spPr>
          <a:xfrm>
            <a:off x="677332" y="2700863"/>
            <a:ext cx="8596667" cy="1826578"/>
          </a:xfrm>
        </p:spPr>
        <p:txBody>
          <a:bodyPr anchor="b"/>
          <a:lstStyle>
            <a:lvl1pPr>
              <a:defRPr sz="4000"/>
            </a:lvl1pPr>
          </a:lstStyle>
          <a:p>
            <a:pPr lvl="0"/>
            <a:r>
              <a:rPr lang="de-DE"/>
              <a:t>Mastertitelformat bearbeiten</a:t>
            </a:r>
            <a:endParaRPr lang="en-US"/>
          </a:p>
        </p:txBody>
      </p:sp>
      <p:sp>
        <p:nvSpPr>
          <p:cNvPr id="3" name="Text Placeholder 2">
            <a:extLst>
              <a:ext uri="{FF2B5EF4-FFF2-40B4-BE49-F238E27FC236}">
                <a16:creationId xmlns:a16="http://schemas.microsoft.com/office/drawing/2014/main" id="{D9FB8C8C-BA7A-446C-B40C-7FF95B5134D1}"/>
              </a:ext>
            </a:extLst>
          </p:cNvPr>
          <p:cNvSpPr txBox="1">
            <a:spLocks noGrp="1"/>
          </p:cNvSpPr>
          <p:nvPr>
            <p:ph type="body" idx="1"/>
          </p:nvPr>
        </p:nvSpPr>
        <p:spPr>
          <a:xfrm>
            <a:off x="677332" y="4527450"/>
            <a:ext cx="8596667" cy="860395"/>
          </a:xfrm>
        </p:spPr>
        <p:txBody>
          <a:bodyPr/>
          <a:lstStyle>
            <a:lvl1pPr marL="0" indent="0">
              <a:buNone/>
              <a:defRPr sz="2000">
                <a:solidFill>
                  <a:srgbClr val="7F7F7F"/>
                </a:solidFill>
              </a:defRPr>
            </a:lvl1pPr>
          </a:lstStyle>
          <a:p>
            <a:pPr lvl="0"/>
            <a:r>
              <a:rPr lang="de-DE"/>
              <a:t>Mastertextformat bearbeiten</a:t>
            </a:r>
          </a:p>
        </p:txBody>
      </p:sp>
      <p:sp>
        <p:nvSpPr>
          <p:cNvPr id="4" name="Date Placeholder 3">
            <a:extLst>
              <a:ext uri="{FF2B5EF4-FFF2-40B4-BE49-F238E27FC236}">
                <a16:creationId xmlns:a16="http://schemas.microsoft.com/office/drawing/2014/main" id="{D062D27F-C6B9-43EA-90BE-413120E5A2BD}"/>
              </a:ext>
            </a:extLst>
          </p:cNvPr>
          <p:cNvSpPr txBox="1">
            <a:spLocks noGrp="1"/>
          </p:cNvSpPr>
          <p:nvPr>
            <p:ph type="dt" sz="half" idx="7"/>
          </p:nvPr>
        </p:nvSpPr>
        <p:spPr/>
        <p:txBody>
          <a:bodyPr/>
          <a:lstStyle>
            <a:lvl1pPr>
              <a:defRPr/>
            </a:lvl1pPr>
          </a:lstStyle>
          <a:p>
            <a:pPr lvl="0"/>
            <a:fld id="{3A25B6F9-065F-4073-886F-00F455839758}" type="datetime1">
              <a:rPr lang="de-DE"/>
              <a:pPr lvl="0"/>
              <a:t>12.01.2026</a:t>
            </a:fld>
            <a:endParaRPr lang="de-DE"/>
          </a:p>
        </p:txBody>
      </p:sp>
      <p:sp>
        <p:nvSpPr>
          <p:cNvPr id="5" name="Footer Placeholder 4">
            <a:extLst>
              <a:ext uri="{FF2B5EF4-FFF2-40B4-BE49-F238E27FC236}">
                <a16:creationId xmlns:a16="http://schemas.microsoft.com/office/drawing/2014/main" id="{31522263-A654-4E4A-A3EF-8BDDA9BAA03D}"/>
              </a:ext>
            </a:extLst>
          </p:cNvPr>
          <p:cNvSpPr txBox="1">
            <a:spLocks noGrp="1"/>
          </p:cNvSpPr>
          <p:nvPr>
            <p:ph type="ftr" sz="quarter" idx="9"/>
          </p:nvPr>
        </p:nvSpPr>
        <p:spPr/>
        <p:txBody>
          <a:bodyPr/>
          <a:lstStyle>
            <a:lvl1pPr>
              <a:defRPr/>
            </a:lvl1pPr>
          </a:lstStyle>
          <a:p>
            <a:pPr lvl="0"/>
            <a:endParaRPr lang="de-DE"/>
          </a:p>
        </p:txBody>
      </p:sp>
      <p:sp>
        <p:nvSpPr>
          <p:cNvPr id="6" name="Slide Number Placeholder 5">
            <a:extLst>
              <a:ext uri="{FF2B5EF4-FFF2-40B4-BE49-F238E27FC236}">
                <a16:creationId xmlns:a16="http://schemas.microsoft.com/office/drawing/2014/main" id="{55F58BD1-2C5D-43F4-96F5-4B56DCA62A8A}"/>
              </a:ext>
            </a:extLst>
          </p:cNvPr>
          <p:cNvSpPr txBox="1">
            <a:spLocks noGrp="1"/>
          </p:cNvSpPr>
          <p:nvPr>
            <p:ph type="sldNum" sz="quarter" idx="8"/>
          </p:nvPr>
        </p:nvSpPr>
        <p:spPr/>
        <p:txBody>
          <a:bodyPr/>
          <a:lstStyle>
            <a:lvl1pPr>
              <a:defRPr/>
            </a:lvl1pPr>
          </a:lstStyle>
          <a:p>
            <a:pPr lvl="0"/>
            <a:fld id="{4442145A-27BA-4A02-8CB3-6907E551C82A}" type="slidenum">
              <a:t>‹Nr.›</a:t>
            </a:fld>
            <a:endParaRPr lang="de-DE"/>
          </a:p>
        </p:txBody>
      </p:sp>
    </p:spTree>
    <p:extLst>
      <p:ext uri="{BB962C8B-B14F-4D97-AF65-F5344CB8AC3E}">
        <p14:creationId xmlns:p14="http://schemas.microsoft.com/office/powerpoint/2010/main" val="3085029888"/>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373AB6-8F55-4CF0-A262-606B378CA38F}"/>
              </a:ext>
            </a:extLst>
          </p:cNvPr>
          <p:cNvSpPr txBox="1">
            <a:spLocks noGrp="1"/>
          </p:cNvSpPr>
          <p:nvPr>
            <p:ph type="title"/>
          </p:nvPr>
        </p:nvSpPr>
        <p:spPr/>
        <p:txBody>
          <a:bodyPr/>
          <a:lstStyle>
            <a:lvl1pPr>
              <a:defRPr/>
            </a:lvl1pPr>
          </a:lstStyle>
          <a:p>
            <a:pPr lvl="0"/>
            <a:r>
              <a:rPr lang="de-DE"/>
              <a:t>Mastertitelformat bearbeiten</a:t>
            </a:r>
            <a:endParaRPr lang="en-US"/>
          </a:p>
        </p:txBody>
      </p:sp>
      <p:sp>
        <p:nvSpPr>
          <p:cNvPr id="3" name="Content Placeholder 2">
            <a:extLst>
              <a:ext uri="{FF2B5EF4-FFF2-40B4-BE49-F238E27FC236}">
                <a16:creationId xmlns:a16="http://schemas.microsoft.com/office/drawing/2014/main" id="{6A73A422-19F9-4548-BAD4-3BBC718D4452}"/>
              </a:ext>
            </a:extLst>
          </p:cNvPr>
          <p:cNvSpPr txBox="1">
            <a:spLocks noGrp="1"/>
          </p:cNvSpPr>
          <p:nvPr>
            <p:ph idx="1"/>
          </p:nvPr>
        </p:nvSpPr>
        <p:spPr>
          <a:xfrm>
            <a:off x="677332" y="2160590"/>
            <a:ext cx="4184038" cy="3880768"/>
          </a:xfrm>
        </p:spPr>
        <p:txBody>
          <a:bodyPr/>
          <a:lstStyle>
            <a:lvl1pPr>
              <a:defRPr/>
            </a:lvl1pPr>
            <a:lvl2pPr>
              <a:defRPr/>
            </a:lvl2pPr>
            <a:lvl3pPr>
              <a:defRPr/>
            </a:lvl3pPr>
            <a:lvl4pPr>
              <a:defRPr/>
            </a:lvl4pPr>
            <a:lvl5pPr>
              <a:defRPr/>
            </a:lvl5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Content Placeholder 3">
            <a:extLst>
              <a:ext uri="{FF2B5EF4-FFF2-40B4-BE49-F238E27FC236}">
                <a16:creationId xmlns:a16="http://schemas.microsoft.com/office/drawing/2014/main" id="{366B82CA-E16E-4EFE-BC4C-329DC4E6D066}"/>
              </a:ext>
            </a:extLst>
          </p:cNvPr>
          <p:cNvSpPr txBox="1">
            <a:spLocks noGrp="1"/>
          </p:cNvSpPr>
          <p:nvPr>
            <p:ph idx="2"/>
          </p:nvPr>
        </p:nvSpPr>
        <p:spPr>
          <a:xfrm>
            <a:off x="5089971" y="2160590"/>
            <a:ext cx="4184038" cy="3880768"/>
          </a:xfrm>
        </p:spPr>
        <p:txBody>
          <a:bodyPr/>
          <a:lstStyle>
            <a:lvl1pPr>
              <a:defRPr/>
            </a:lvl1pPr>
            <a:lvl2pPr>
              <a:defRPr/>
            </a:lvl2pPr>
            <a:lvl3pPr>
              <a:defRPr/>
            </a:lvl3pPr>
            <a:lvl4pPr>
              <a:defRPr/>
            </a:lvl4pPr>
            <a:lvl5pPr>
              <a:defRPr/>
            </a:lvl5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Date Placeholder 4">
            <a:extLst>
              <a:ext uri="{FF2B5EF4-FFF2-40B4-BE49-F238E27FC236}">
                <a16:creationId xmlns:a16="http://schemas.microsoft.com/office/drawing/2014/main" id="{4BD02FF2-D50C-4F89-B6F7-B786500B9FE6}"/>
              </a:ext>
            </a:extLst>
          </p:cNvPr>
          <p:cNvSpPr txBox="1">
            <a:spLocks noGrp="1"/>
          </p:cNvSpPr>
          <p:nvPr>
            <p:ph type="dt" sz="half" idx="7"/>
          </p:nvPr>
        </p:nvSpPr>
        <p:spPr/>
        <p:txBody>
          <a:bodyPr/>
          <a:lstStyle>
            <a:lvl1pPr>
              <a:defRPr/>
            </a:lvl1pPr>
          </a:lstStyle>
          <a:p>
            <a:pPr lvl="0"/>
            <a:fld id="{6B7F71DE-06C3-4654-9323-7CE81F68CC65}" type="datetime1">
              <a:rPr lang="de-DE"/>
              <a:pPr lvl="0"/>
              <a:t>12.01.2026</a:t>
            </a:fld>
            <a:endParaRPr lang="de-DE"/>
          </a:p>
        </p:txBody>
      </p:sp>
      <p:sp>
        <p:nvSpPr>
          <p:cNvPr id="6" name="Footer Placeholder 5">
            <a:extLst>
              <a:ext uri="{FF2B5EF4-FFF2-40B4-BE49-F238E27FC236}">
                <a16:creationId xmlns:a16="http://schemas.microsoft.com/office/drawing/2014/main" id="{5505FE22-F1A2-4BB8-B254-1B9DCC5D9F98}"/>
              </a:ext>
            </a:extLst>
          </p:cNvPr>
          <p:cNvSpPr txBox="1">
            <a:spLocks noGrp="1"/>
          </p:cNvSpPr>
          <p:nvPr>
            <p:ph type="ftr" sz="quarter" idx="9"/>
          </p:nvPr>
        </p:nvSpPr>
        <p:spPr/>
        <p:txBody>
          <a:bodyPr/>
          <a:lstStyle>
            <a:lvl1pPr>
              <a:defRPr/>
            </a:lvl1pPr>
          </a:lstStyle>
          <a:p>
            <a:pPr lvl="0"/>
            <a:endParaRPr lang="de-DE"/>
          </a:p>
        </p:txBody>
      </p:sp>
      <p:sp>
        <p:nvSpPr>
          <p:cNvPr id="7" name="Slide Number Placeholder 6">
            <a:extLst>
              <a:ext uri="{FF2B5EF4-FFF2-40B4-BE49-F238E27FC236}">
                <a16:creationId xmlns:a16="http://schemas.microsoft.com/office/drawing/2014/main" id="{5C655AEE-FDCD-4BF4-BAE8-112958DC339B}"/>
              </a:ext>
            </a:extLst>
          </p:cNvPr>
          <p:cNvSpPr txBox="1">
            <a:spLocks noGrp="1"/>
          </p:cNvSpPr>
          <p:nvPr>
            <p:ph type="sldNum" sz="quarter" idx="8"/>
          </p:nvPr>
        </p:nvSpPr>
        <p:spPr/>
        <p:txBody>
          <a:bodyPr/>
          <a:lstStyle>
            <a:lvl1pPr>
              <a:defRPr/>
            </a:lvl1pPr>
          </a:lstStyle>
          <a:p>
            <a:pPr lvl="0"/>
            <a:fld id="{4AB342DD-A8F9-4D9C-AF94-64CE725B41A3}" type="slidenum">
              <a:t>‹Nr.›</a:t>
            </a:fld>
            <a:endParaRPr lang="de-DE"/>
          </a:p>
        </p:txBody>
      </p:sp>
    </p:spTree>
    <p:extLst>
      <p:ext uri="{BB962C8B-B14F-4D97-AF65-F5344CB8AC3E}">
        <p14:creationId xmlns:p14="http://schemas.microsoft.com/office/powerpoint/2010/main" val="3764626193"/>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CF4BFF-2455-46DA-BA57-13747F6FD063}"/>
              </a:ext>
            </a:extLst>
          </p:cNvPr>
          <p:cNvSpPr txBox="1">
            <a:spLocks noGrp="1"/>
          </p:cNvSpPr>
          <p:nvPr>
            <p:ph type="title"/>
          </p:nvPr>
        </p:nvSpPr>
        <p:spPr/>
        <p:txBody>
          <a:bodyPr/>
          <a:lstStyle>
            <a:lvl1pPr>
              <a:defRPr/>
            </a:lvl1pPr>
          </a:lstStyle>
          <a:p>
            <a:pPr lvl="0"/>
            <a:r>
              <a:rPr lang="de-DE"/>
              <a:t>Mastertitelformat bearbeiten</a:t>
            </a:r>
            <a:endParaRPr lang="en-US"/>
          </a:p>
        </p:txBody>
      </p:sp>
      <p:sp>
        <p:nvSpPr>
          <p:cNvPr id="3" name="Text Placeholder 2">
            <a:extLst>
              <a:ext uri="{FF2B5EF4-FFF2-40B4-BE49-F238E27FC236}">
                <a16:creationId xmlns:a16="http://schemas.microsoft.com/office/drawing/2014/main" id="{D7A4739D-3AA9-450C-B5A9-74D3E713AAE5}"/>
              </a:ext>
            </a:extLst>
          </p:cNvPr>
          <p:cNvSpPr txBox="1">
            <a:spLocks noGrp="1"/>
          </p:cNvSpPr>
          <p:nvPr>
            <p:ph type="body" idx="1"/>
          </p:nvPr>
        </p:nvSpPr>
        <p:spPr>
          <a:xfrm>
            <a:off x="675741" y="2160983"/>
            <a:ext cx="4185620" cy="576264"/>
          </a:xfrm>
        </p:spPr>
        <p:txBody>
          <a:bodyPr anchor="b">
            <a:noAutofit/>
          </a:bodyPr>
          <a:lstStyle>
            <a:lvl1pPr marL="0" indent="0">
              <a:buNone/>
              <a:defRPr sz="2400"/>
            </a:lvl1pPr>
          </a:lstStyle>
          <a:p>
            <a:pPr lvl="0"/>
            <a:r>
              <a:rPr lang="de-DE"/>
              <a:t>Mastertextformat bearbeiten</a:t>
            </a:r>
          </a:p>
        </p:txBody>
      </p:sp>
      <p:sp>
        <p:nvSpPr>
          <p:cNvPr id="4" name="Content Placeholder 3">
            <a:extLst>
              <a:ext uri="{FF2B5EF4-FFF2-40B4-BE49-F238E27FC236}">
                <a16:creationId xmlns:a16="http://schemas.microsoft.com/office/drawing/2014/main" id="{2DA0B9AC-CE2B-4D34-943E-BE9FE3B09F0C}"/>
              </a:ext>
            </a:extLst>
          </p:cNvPr>
          <p:cNvSpPr txBox="1">
            <a:spLocks noGrp="1"/>
          </p:cNvSpPr>
          <p:nvPr>
            <p:ph idx="2"/>
          </p:nvPr>
        </p:nvSpPr>
        <p:spPr>
          <a:xfrm>
            <a:off x="675741" y="2737247"/>
            <a:ext cx="4185620" cy="3304120"/>
          </a:xfrm>
        </p:spPr>
        <p:txBody>
          <a:bodyPr/>
          <a:lstStyle>
            <a:lvl1pPr>
              <a:defRPr/>
            </a:lvl1pPr>
            <a:lvl2pPr>
              <a:defRPr/>
            </a:lvl2pPr>
            <a:lvl3pPr>
              <a:defRPr/>
            </a:lvl3pPr>
            <a:lvl4pPr>
              <a:defRPr/>
            </a:lvl4pPr>
            <a:lvl5pPr>
              <a:defRPr/>
            </a:lvl5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Text Placeholder 4">
            <a:extLst>
              <a:ext uri="{FF2B5EF4-FFF2-40B4-BE49-F238E27FC236}">
                <a16:creationId xmlns:a16="http://schemas.microsoft.com/office/drawing/2014/main" id="{42192B2E-7D11-4EF7-9C50-3E578C088BCC}"/>
              </a:ext>
            </a:extLst>
          </p:cNvPr>
          <p:cNvSpPr txBox="1">
            <a:spLocks noGrp="1"/>
          </p:cNvSpPr>
          <p:nvPr>
            <p:ph type="body" idx="3"/>
          </p:nvPr>
        </p:nvSpPr>
        <p:spPr>
          <a:xfrm>
            <a:off x="5088379" y="2160983"/>
            <a:ext cx="4185620" cy="576264"/>
          </a:xfrm>
        </p:spPr>
        <p:txBody>
          <a:bodyPr anchor="b">
            <a:noAutofit/>
          </a:bodyPr>
          <a:lstStyle>
            <a:lvl1pPr marL="0" indent="0">
              <a:buNone/>
              <a:defRPr sz="2400"/>
            </a:lvl1pPr>
          </a:lstStyle>
          <a:p>
            <a:pPr lvl="0"/>
            <a:r>
              <a:rPr lang="de-DE"/>
              <a:t>Mastertextformat bearbeiten</a:t>
            </a:r>
          </a:p>
        </p:txBody>
      </p:sp>
      <p:sp>
        <p:nvSpPr>
          <p:cNvPr id="6" name="Content Placeholder 5">
            <a:extLst>
              <a:ext uri="{FF2B5EF4-FFF2-40B4-BE49-F238E27FC236}">
                <a16:creationId xmlns:a16="http://schemas.microsoft.com/office/drawing/2014/main" id="{12A8B14E-FB35-4B6A-99C0-91DF418B2409}"/>
              </a:ext>
            </a:extLst>
          </p:cNvPr>
          <p:cNvSpPr txBox="1">
            <a:spLocks noGrp="1"/>
          </p:cNvSpPr>
          <p:nvPr>
            <p:ph idx="4"/>
          </p:nvPr>
        </p:nvSpPr>
        <p:spPr>
          <a:xfrm>
            <a:off x="5088379" y="2737247"/>
            <a:ext cx="4185620" cy="3304120"/>
          </a:xfrm>
        </p:spPr>
        <p:txBody>
          <a:bodyPr/>
          <a:lstStyle>
            <a:lvl1pPr>
              <a:defRPr/>
            </a:lvl1pPr>
            <a:lvl2pPr>
              <a:defRPr/>
            </a:lvl2pPr>
            <a:lvl3pPr>
              <a:defRPr/>
            </a:lvl3pPr>
            <a:lvl4pPr>
              <a:defRPr/>
            </a:lvl4pPr>
            <a:lvl5pPr>
              <a:defRPr/>
            </a:lvl5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7" name="Date Placeholder 6">
            <a:extLst>
              <a:ext uri="{FF2B5EF4-FFF2-40B4-BE49-F238E27FC236}">
                <a16:creationId xmlns:a16="http://schemas.microsoft.com/office/drawing/2014/main" id="{5C3FF84E-2466-468B-813E-21F736A9DFDC}"/>
              </a:ext>
            </a:extLst>
          </p:cNvPr>
          <p:cNvSpPr txBox="1">
            <a:spLocks noGrp="1"/>
          </p:cNvSpPr>
          <p:nvPr>
            <p:ph type="dt" sz="half" idx="7"/>
          </p:nvPr>
        </p:nvSpPr>
        <p:spPr/>
        <p:txBody>
          <a:bodyPr/>
          <a:lstStyle>
            <a:lvl1pPr>
              <a:defRPr/>
            </a:lvl1pPr>
          </a:lstStyle>
          <a:p>
            <a:pPr lvl="0"/>
            <a:fld id="{E43C03D3-2E03-467F-A6BB-78DBDA7C44C1}" type="datetime1">
              <a:rPr lang="de-DE"/>
              <a:pPr lvl="0"/>
              <a:t>12.01.2026</a:t>
            </a:fld>
            <a:endParaRPr lang="de-DE"/>
          </a:p>
        </p:txBody>
      </p:sp>
      <p:sp>
        <p:nvSpPr>
          <p:cNvPr id="8" name="Footer Placeholder 7">
            <a:extLst>
              <a:ext uri="{FF2B5EF4-FFF2-40B4-BE49-F238E27FC236}">
                <a16:creationId xmlns:a16="http://schemas.microsoft.com/office/drawing/2014/main" id="{A55842CB-ECEA-4287-8ADD-F41C6EAD6CF6}"/>
              </a:ext>
            </a:extLst>
          </p:cNvPr>
          <p:cNvSpPr txBox="1">
            <a:spLocks noGrp="1"/>
          </p:cNvSpPr>
          <p:nvPr>
            <p:ph type="ftr" sz="quarter" idx="9"/>
          </p:nvPr>
        </p:nvSpPr>
        <p:spPr/>
        <p:txBody>
          <a:bodyPr/>
          <a:lstStyle>
            <a:lvl1pPr>
              <a:defRPr/>
            </a:lvl1pPr>
          </a:lstStyle>
          <a:p>
            <a:pPr lvl="0"/>
            <a:endParaRPr lang="de-DE"/>
          </a:p>
        </p:txBody>
      </p:sp>
      <p:sp>
        <p:nvSpPr>
          <p:cNvPr id="9" name="Slide Number Placeholder 8">
            <a:extLst>
              <a:ext uri="{FF2B5EF4-FFF2-40B4-BE49-F238E27FC236}">
                <a16:creationId xmlns:a16="http://schemas.microsoft.com/office/drawing/2014/main" id="{79B57619-15DC-48A7-A09D-82730CB8E980}"/>
              </a:ext>
            </a:extLst>
          </p:cNvPr>
          <p:cNvSpPr txBox="1">
            <a:spLocks noGrp="1"/>
          </p:cNvSpPr>
          <p:nvPr>
            <p:ph type="sldNum" sz="quarter" idx="8"/>
          </p:nvPr>
        </p:nvSpPr>
        <p:spPr/>
        <p:txBody>
          <a:bodyPr/>
          <a:lstStyle>
            <a:lvl1pPr>
              <a:defRPr/>
            </a:lvl1pPr>
          </a:lstStyle>
          <a:p>
            <a:pPr lvl="0"/>
            <a:fld id="{B9BEC8B7-6FEE-41B0-A6D0-7964909F097B}" type="slidenum">
              <a:t>‹Nr.›</a:t>
            </a:fld>
            <a:endParaRPr lang="de-DE"/>
          </a:p>
        </p:txBody>
      </p:sp>
    </p:spTree>
    <p:extLst>
      <p:ext uri="{BB962C8B-B14F-4D97-AF65-F5344CB8AC3E}">
        <p14:creationId xmlns:p14="http://schemas.microsoft.com/office/powerpoint/2010/main" val="3748377286"/>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6D0412-9168-4DC2-AB48-725BDBEFADD8}"/>
              </a:ext>
            </a:extLst>
          </p:cNvPr>
          <p:cNvSpPr txBox="1">
            <a:spLocks noGrp="1"/>
          </p:cNvSpPr>
          <p:nvPr>
            <p:ph type="title"/>
          </p:nvPr>
        </p:nvSpPr>
        <p:spPr/>
        <p:txBody>
          <a:bodyPr/>
          <a:lstStyle>
            <a:lvl1pPr>
              <a:defRPr/>
            </a:lvl1pPr>
          </a:lstStyle>
          <a:p>
            <a:pPr lvl="0"/>
            <a:r>
              <a:rPr lang="de-DE"/>
              <a:t>Mastertitelformat bearbeiten</a:t>
            </a:r>
            <a:endParaRPr lang="en-US"/>
          </a:p>
        </p:txBody>
      </p:sp>
      <p:sp>
        <p:nvSpPr>
          <p:cNvPr id="3" name="Date Placeholder 2">
            <a:extLst>
              <a:ext uri="{FF2B5EF4-FFF2-40B4-BE49-F238E27FC236}">
                <a16:creationId xmlns:a16="http://schemas.microsoft.com/office/drawing/2014/main" id="{88D98856-510A-4AF0-B4C3-ACC93F5A9EEB}"/>
              </a:ext>
            </a:extLst>
          </p:cNvPr>
          <p:cNvSpPr txBox="1">
            <a:spLocks noGrp="1"/>
          </p:cNvSpPr>
          <p:nvPr>
            <p:ph type="dt" sz="half" idx="7"/>
          </p:nvPr>
        </p:nvSpPr>
        <p:spPr/>
        <p:txBody>
          <a:bodyPr/>
          <a:lstStyle>
            <a:lvl1pPr>
              <a:defRPr/>
            </a:lvl1pPr>
          </a:lstStyle>
          <a:p>
            <a:pPr lvl="0"/>
            <a:fld id="{5B41CB73-A6A3-411C-B62D-85344DEFD90C}" type="datetime1">
              <a:rPr lang="de-DE"/>
              <a:pPr lvl="0"/>
              <a:t>12.01.2026</a:t>
            </a:fld>
            <a:endParaRPr lang="de-DE"/>
          </a:p>
        </p:txBody>
      </p:sp>
      <p:sp>
        <p:nvSpPr>
          <p:cNvPr id="4" name="Footer Placeholder 3">
            <a:extLst>
              <a:ext uri="{FF2B5EF4-FFF2-40B4-BE49-F238E27FC236}">
                <a16:creationId xmlns:a16="http://schemas.microsoft.com/office/drawing/2014/main" id="{88623D33-B7FC-4F28-9BCC-02B30BA2AC31}"/>
              </a:ext>
            </a:extLst>
          </p:cNvPr>
          <p:cNvSpPr txBox="1">
            <a:spLocks noGrp="1"/>
          </p:cNvSpPr>
          <p:nvPr>
            <p:ph type="ftr" sz="quarter" idx="9"/>
          </p:nvPr>
        </p:nvSpPr>
        <p:spPr/>
        <p:txBody>
          <a:bodyPr/>
          <a:lstStyle>
            <a:lvl1pPr>
              <a:defRPr/>
            </a:lvl1pPr>
          </a:lstStyle>
          <a:p>
            <a:pPr lvl="0"/>
            <a:endParaRPr lang="de-DE"/>
          </a:p>
        </p:txBody>
      </p:sp>
      <p:sp>
        <p:nvSpPr>
          <p:cNvPr id="5" name="Slide Number Placeholder 4">
            <a:extLst>
              <a:ext uri="{FF2B5EF4-FFF2-40B4-BE49-F238E27FC236}">
                <a16:creationId xmlns:a16="http://schemas.microsoft.com/office/drawing/2014/main" id="{781E60C5-B87C-4925-92BA-89A6867B299B}"/>
              </a:ext>
            </a:extLst>
          </p:cNvPr>
          <p:cNvSpPr txBox="1">
            <a:spLocks noGrp="1"/>
          </p:cNvSpPr>
          <p:nvPr>
            <p:ph type="sldNum" sz="quarter" idx="8"/>
          </p:nvPr>
        </p:nvSpPr>
        <p:spPr/>
        <p:txBody>
          <a:bodyPr/>
          <a:lstStyle>
            <a:lvl1pPr>
              <a:defRPr/>
            </a:lvl1pPr>
          </a:lstStyle>
          <a:p>
            <a:pPr lvl="0"/>
            <a:fld id="{B3053AFA-8E27-4805-983A-B73E2587E989}" type="slidenum">
              <a:t>‹Nr.›</a:t>
            </a:fld>
            <a:endParaRPr lang="de-DE"/>
          </a:p>
        </p:txBody>
      </p:sp>
    </p:spTree>
    <p:extLst>
      <p:ext uri="{BB962C8B-B14F-4D97-AF65-F5344CB8AC3E}">
        <p14:creationId xmlns:p14="http://schemas.microsoft.com/office/powerpoint/2010/main" val="3029016866"/>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9FDAE33-9985-477B-8292-8D6C03409EFD}"/>
              </a:ext>
            </a:extLst>
          </p:cNvPr>
          <p:cNvSpPr txBox="1">
            <a:spLocks noGrp="1"/>
          </p:cNvSpPr>
          <p:nvPr>
            <p:ph type="dt" sz="half" idx="7"/>
          </p:nvPr>
        </p:nvSpPr>
        <p:spPr/>
        <p:txBody>
          <a:bodyPr/>
          <a:lstStyle>
            <a:lvl1pPr>
              <a:defRPr/>
            </a:lvl1pPr>
          </a:lstStyle>
          <a:p>
            <a:pPr lvl="0"/>
            <a:fld id="{30E681FD-6796-412C-A401-77F33718092B}" type="datetime1">
              <a:rPr lang="de-DE"/>
              <a:pPr lvl="0"/>
              <a:t>12.01.2026</a:t>
            </a:fld>
            <a:endParaRPr lang="de-DE"/>
          </a:p>
        </p:txBody>
      </p:sp>
      <p:sp>
        <p:nvSpPr>
          <p:cNvPr id="3" name="Footer Placeholder 2">
            <a:extLst>
              <a:ext uri="{FF2B5EF4-FFF2-40B4-BE49-F238E27FC236}">
                <a16:creationId xmlns:a16="http://schemas.microsoft.com/office/drawing/2014/main" id="{11C6B5C9-7A3E-4C2A-8F9D-35488E5263FD}"/>
              </a:ext>
            </a:extLst>
          </p:cNvPr>
          <p:cNvSpPr txBox="1">
            <a:spLocks noGrp="1"/>
          </p:cNvSpPr>
          <p:nvPr>
            <p:ph type="ftr" sz="quarter" idx="9"/>
          </p:nvPr>
        </p:nvSpPr>
        <p:spPr/>
        <p:txBody>
          <a:bodyPr/>
          <a:lstStyle>
            <a:lvl1pPr>
              <a:defRPr/>
            </a:lvl1pPr>
          </a:lstStyle>
          <a:p>
            <a:pPr lvl="0"/>
            <a:endParaRPr lang="de-DE"/>
          </a:p>
        </p:txBody>
      </p:sp>
      <p:sp>
        <p:nvSpPr>
          <p:cNvPr id="4" name="Slide Number Placeholder 3">
            <a:extLst>
              <a:ext uri="{FF2B5EF4-FFF2-40B4-BE49-F238E27FC236}">
                <a16:creationId xmlns:a16="http://schemas.microsoft.com/office/drawing/2014/main" id="{2402BDE7-13FE-4B14-8A15-618A3D01447F}"/>
              </a:ext>
            </a:extLst>
          </p:cNvPr>
          <p:cNvSpPr txBox="1">
            <a:spLocks noGrp="1"/>
          </p:cNvSpPr>
          <p:nvPr>
            <p:ph type="sldNum" sz="quarter" idx="8"/>
          </p:nvPr>
        </p:nvSpPr>
        <p:spPr/>
        <p:txBody>
          <a:bodyPr/>
          <a:lstStyle>
            <a:lvl1pPr>
              <a:defRPr/>
            </a:lvl1pPr>
          </a:lstStyle>
          <a:p>
            <a:pPr lvl="0"/>
            <a:fld id="{768516A3-73CE-443F-967A-282C7F06938E}" type="slidenum">
              <a:t>‹Nr.›</a:t>
            </a:fld>
            <a:endParaRPr lang="de-DE"/>
          </a:p>
        </p:txBody>
      </p:sp>
    </p:spTree>
    <p:extLst>
      <p:ext uri="{BB962C8B-B14F-4D97-AF65-F5344CB8AC3E}">
        <p14:creationId xmlns:p14="http://schemas.microsoft.com/office/powerpoint/2010/main" val="3001510675"/>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EA8FE9-70E3-4382-9ACD-18BA8A4AE156}"/>
              </a:ext>
            </a:extLst>
          </p:cNvPr>
          <p:cNvSpPr txBox="1">
            <a:spLocks noGrp="1"/>
          </p:cNvSpPr>
          <p:nvPr>
            <p:ph type="title"/>
          </p:nvPr>
        </p:nvSpPr>
        <p:spPr>
          <a:xfrm>
            <a:off x="677332" y="1498601"/>
            <a:ext cx="3854525" cy="1278468"/>
          </a:xfrm>
        </p:spPr>
        <p:txBody>
          <a:bodyPr anchor="b"/>
          <a:lstStyle>
            <a:lvl1pPr>
              <a:defRPr sz="2000"/>
            </a:lvl1pPr>
          </a:lstStyle>
          <a:p>
            <a:pPr lvl="0"/>
            <a:r>
              <a:rPr lang="de-DE"/>
              <a:t>Mastertitelformat bearbeiten</a:t>
            </a:r>
            <a:endParaRPr lang="en-US"/>
          </a:p>
        </p:txBody>
      </p:sp>
      <p:sp>
        <p:nvSpPr>
          <p:cNvPr id="3" name="Content Placeholder 2">
            <a:extLst>
              <a:ext uri="{FF2B5EF4-FFF2-40B4-BE49-F238E27FC236}">
                <a16:creationId xmlns:a16="http://schemas.microsoft.com/office/drawing/2014/main" id="{D73FA11B-542E-4B47-ABE8-C34347B0A43B}"/>
              </a:ext>
            </a:extLst>
          </p:cNvPr>
          <p:cNvSpPr txBox="1">
            <a:spLocks noGrp="1"/>
          </p:cNvSpPr>
          <p:nvPr>
            <p:ph idx="1"/>
          </p:nvPr>
        </p:nvSpPr>
        <p:spPr>
          <a:xfrm>
            <a:off x="4760457" y="514926"/>
            <a:ext cx="4513542" cy="5526432"/>
          </a:xfrm>
        </p:spPr>
        <p:txBody>
          <a:bodyPr/>
          <a:lstStyle>
            <a:lvl1pPr>
              <a:defRPr/>
            </a:lvl1pPr>
            <a:lvl2pPr>
              <a:defRPr/>
            </a:lvl2pPr>
            <a:lvl3pPr>
              <a:defRPr/>
            </a:lvl3pPr>
            <a:lvl4pPr>
              <a:defRPr/>
            </a:lvl4pPr>
            <a:lvl5pPr>
              <a:defRPr/>
            </a:lvl5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Text Placeholder 3">
            <a:extLst>
              <a:ext uri="{FF2B5EF4-FFF2-40B4-BE49-F238E27FC236}">
                <a16:creationId xmlns:a16="http://schemas.microsoft.com/office/drawing/2014/main" id="{0155F16F-03CC-4C81-B7C9-8C6252699258}"/>
              </a:ext>
            </a:extLst>
          </p:cNvPr>
          <p:cNvSpPr txBox="1">
            <a:spLocks noGrp="1"/>
          </p:cNvSpPr>
          <p:nvPr>
            <p:ph type="body" idx="2"/>
          </p:nvPr>
        </p:nvSpPr>
        <p:spPr>
          <a:xfrm>
            <a:off x="677332" y="2777069"/>
            <a:ext cx="3854525" cy="2584451"/>
          </a:xfrm>
        </p:spPr>
        <p:txBody>
          <a:bodyPr/>
          <a:lstStyle>
            <a:lvl1pPr marL="0" indent="0">
              <a:buNone/>
              <a:defRPr sz="1400"/>
            </a:lvl1pPr>
          </a:lstStyle>
          <a:p>
            <a:pPr lvl="0"/>
            <a:r>
              <a:rPr lang="de-DE"/>
              <a:t>Mastertextformat bearbeiten</a:t>
            </a:r>
          </a:p>
        </p:txBody>
      </p:sp>
      <p:sp>
        <p:nvSpPr>
          <p:cNvPr id="5" name="Date Placeholder 4">
            <a:extLst>
              <a:ext uri="{FF2B5EF4-FFF2-40B4-BE49-F238E27FC236}">
                <a16:creationId xmlns:a16="http://schemas.microsoft.com/office/drawing/2014/main" id="{FB1660F5-CD5B-4ED9-A693-37918D01EF3E}"/>
              </a:ext>
            </a:extLst>
          </p:cNvPr>
          <p:cNvSpPr txBox="1">
            <a:spLocks noGrp="1"/>
          </p:cNvSpPr>
          <p:nvPr>
            <p:ph type="dt" sz="half" idx="7"/>
          </p:nvPr>
        </p:nvSpPr>
        <p:spPr/>
        <p:txBody>
          <a:bodyPr/>
          <a:lstStyle>
            <a:lvl1pPr>
              <a:defRPr/>
            </a:lvl1pPr>
          </a:lstStyle>
          <a:p>
            <a:pPr lvl="0"/>
            <a:fld id="{2A1CE631-3B70-4B34-9CFB-6EB3C2CF593A}" type="datetime1">
              <a:rPr lang="de-DE"/>
              <a:pPr lvl="0"/>
              <a:t>12.01.2026</a:t>
            </a:fld>
            <a:endParaRPr lang="de-DE"/>
          </a:p>
        </p:txBody>
      </p:sp>
      <p:sp>
        <p:nvSpPr>
          <p:cNvPr id="6" name="Footer Placeholder 5">
            <a:extLst>
              <a:ext uri="{FF2B5EF4-FFF2-40B4-BE49-F238E27FC236}">
                <a16:creationId xmlns:a16="http://schemas.microsoft.com/office/drawing/2014/main" id="{226B9EEE-3989-499F-ABCE-4ED26E4FA848}"/>
              </a:ext>
            </a:extLst>
          </p:cNvPr>
          <p:cNvSpPr txBox="1">
            <a:spLocks noGrp="1"/>
          </p:cNvSpPr>
          <p:nvPr>
            <p:ph type="ftr" sz="quarter" idx="9"/>
          </p:nvPr>
        </p:nvSpPr>
        <p:spPr/>
        <p:txBody>
          <a:bodyPr/>
          <a:lstStyle>
            <a:lvl1pPr>
              <a:defRPr/>
            </a:lvl1pPr>
          </a:lstStyle>
          <a:p>
            <a:pPr lvl="0"/>
            <a:endParaRPr lang="de-DE"/>
          </a:p>
        </p:txBody>
      </p:sp>
      <p:sp>
        <p:nvSpPr>
          <p:cNvPr id="7" name="Slide Number Placeholder 6">
            <a:extLst>
              <a:ext uri="{FF2B5EF4-FFF2-40B4-BE49-F238E27FC236}">
                <a16:creationId xmlns:a16="http://schemas.microsoft.com/office/drawing/2014/main" id="{9AE7429A-8C1C-43D9-884F-249D1E1A25BF}"/>
              </a:ext>
            </a:extLst>
          </p:cNvPr>
          <p:cNvSpPr txBox="1">
            <a:spLocks noGrp="1"/>
          </p:cNvSpPr>
          <p:nvPr>
            <p:ph type="sldNum" sz="quarter" idx="8"/>
          </p:nvPr>
        </p:nvSpPr>
        <p:spPr/>
        <p:txBody>
          <a:bodyPr/>
          <a:lstStyle>
            <a:lvl1pPr>
              <a:defRPr/>
            </a:lvl1pPr>
          </a:lstStyle>
          <a:p>
            <a:pPr lvl="0"/>
            <a:fld id="{F235E8D1-CD04-41C8-B9CB-665F22115DB7}" type="slidenum">
              <a:t>‹Nr.›</a:t>
            </a:fld>
            <a:endParaRPr lang="de-DE"/>
          </a:p>
        </p:txBody>
      </p:sp>
    </p:spTree>
    <p:extLst>
      <p:ext uri="{BB962C8B-B14F-4D97-AF65-F5344CB8AC3E}">
        <p14:creationId xmlns:p14="http://schemas.microsoft.com/office/powerpoint/2010/main" val="864420658"/>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111787-1CD1-40FA-9B11-1C21CE5F56C8}"/>
              </a:ext>
            </a:extLst>
          </p:cNvPr>
          <p:cNvSpPr txBox="1">
            <a:spLocks noGrp="1"/>
          </p:cNvSpPr>
          <p:nvPr>
            <p:ph type="title"/>
          </p:nvPr>
        </p:nvSpPr>
        <p:spPr>
          <a:xfrm>
            <a:off x="677332" y="4800600"/>
            <a:ext cx="8596667" cy="566735"/>
          </a:xfrm>
        </p:spPr>
        <p:txBody>
          <a:bodyPr anchor="b"/>
          <a:lstStyle>
            <a:lvl1pPr>
              <a:defRPr sz="2400"/>
            </a:lvl1pPr>
          </a:lstStyle>
          <a:p>
            <a:pPr lvl="0"/>
            <a:r>
              <a:rPr lang="de-DE"/>
              <a:t>Mastertitelformat bearbeiten</a:t>
            </a:r>
            <a:endParaRPr lang="en-US"/>
          </a:p>
        </p:txBody>
      </p:sp>
      <p:sp>
        <p:nvSpPr>
          <p:cNvPr id="3" name="Picture Placeholder 2">
            <a:extLst>
              <a:ext uri="{FF2B5EF4-FFF2-40B4-BE49-F238E27FC236}">
                <a16:creationId xmlns:a16="http://schemas.microsoft.com/office/drawing/2014/main" id="{5D889CC6-8241-4FDF-98CF-77B94AEADB5C}"/>
              </a:ext>
            </a:extLst>
          </p:cNvPr>
          <p:cNvSpPr txBox="1">
            <a:spLocks noGrp="1"/>
          </p:cNvSpPr>
          <p:nvPr>
            <p:ph type="pic" idx="1"/>
          </p:nvPr>
        </p:nvSpPr>
        <p:spPr>
          <a:xfrm>
            <a:off x="677332" y="609603"/>
            <a:ext cx="8596667" cy="3845719"/>
          </a:xfrm>
        </p:spPr>
        <p:txBody>
          <a:bodyPr anchorCtr="1"/>
          <a:lstStyle>
            <a:lvl1pPr marL="0" indent="0" algn="ctr">
              <a:buNone/>
              <a:defRPr sz="1600"/>
            </a:lvl1pPr>
          </a:lstStyle>
          <a:p>
            <a:pPr lvl="0"/>
            <a:r>
              <a:rPr lang="de-DE"/>
              <a:t>Bild durch Klicken auf Symbol hinzufügen</a:t>
            </a:r>
            <a:endParaRPr lang="en-US"/>
          </a:p>
        </p:txBody>
      </p:sp>
      <p:sp>
        <p:nvSpPr>
          <p:cNvPr id="4" name="Text Placeholder 3">
            <a:extLst>
              <a:ext uri="{FF2B5EF4-FFF2-40B4-BE49-F238E27FC236}">
                <a16:creationId xmlns:a16="http://schemas.microsoft.com/office/drawing/2014/main" id="{46AACBBC-510C-4367-97A1-729D28444C3B}"/>
              </a:ext>
            </a:extLst>
          </p:cNvPr>
          <p:cNvSpPr txBox="1">
            <a:spLocks noGrp="1"/>
          </p:cNvSpPr>
          <p:nvPr>
            <p:ph type="body" idx="2"/>
          </p:nvPr>
        </p:nvSpPr>
        <p:spPr>
          <a:xfrm>
            <a:off x="677332" y="5367335"/>
            <a:ext cx="8596667" cy="674022"/>
          </a:xfrm>
        </p:spPr>
        <p:txBody>
          <a:bodyPr/>
          <a:lstStyle>
            <a:lvl1pPr marL="0" indent="0">
              <a:buNone/>
              <a:defRPr sz="1200"/>
            </a:lvl1pPr>
          </a:lstStyle>
          <a:p>
            <a:pPr lvl="0"/>
            <a:r>
              <a:rPr lang="de-DE"/>
              <a:t>Mastertextformat bearbeiten</a:t>
            </a:r>
          </a:p>
        </p:txBody>
      </p:sp>
      <p:sp>
        <p:nvSpPr>
          <p:cNvPr id="5" name="Date Placeholder 4">
            <a:extLst>
              <a:ext uri="{FF2B5EF4-FFF2-40B4-BE49-F238E27FC236}">
                <a16:creationId xmlns:a16="http://schemas.microsoft.com/office/drawing/2014/main" id="{A0DE0483-1559-460E-A06D-4B329CD73348}"/>
              </a:ext>
            </a:extLst>
          </p:cNvPr>
          <p:cNvSpPr txBox="1">
            <a:spLocks noGrp="1"/>
          </p:cNvSpPr>
          <p:nvPr>
            <p:ph type="dt" sz="half" idx="7"/>
          </p:nvPr>
        </p:nvSpPr>
        <p:spPr/>
        <p:txBody>
          <a:bodyPr/>
          <a:lstStyle>
            <a:lvl1pPr>
              <a:defRPr/>
            </a:lvl1pPr>
          </a:lstStyle>
          <a:p>
            <a:pPr lvl="0"/>
            <a:fld id="{6FF33698-4EFB-4AB2-8847-8DEFCDA17619}" type="datetime1">
              <a:rPr lang="de-DE"/>
              <a:pPr lvl="0"/>
              <a:t>12.01.2026</a:t>
            </a:fld>
            <a:endParaRPr lang="de-DE"/>
          </a:p>
        </p:txBody>
      </p:sp>
      <p:sp>
        <p:nvSpPr>
          <p:cNvPr id="6" name="Footer Placeholder 5">
            <a:extLst>
              <a:ext uri="{FF2B5EF4-FFF2-40B4-BE49-F238E27FC236}">
                <a16:creationId xmlns:a16="http://schemas.microsoft.com/office/drawing/2014/main" id="{E06E171C-9139-40BB-A868-B7A996E985BC}"/>
              </a:ext>
            </a:extLst>
          </p:cNvPr>
          <p:cNvSpPr txBox="1">
            <a:spLocks noGrp="1"/>
          </p:cNvSpPr>
          <p:nvPr>
            <p:ph type="ftr" sz="quarter" idx="9"/>
          </p:nvPr>
        </p:nvSpPr>
        <p:spPr/>
        <p:txBody>
          <a:bodyPr/>
          <a:lstStyle>
            <a:lvl1pPr>
              <a:defRPr/>
            </a:lvl1pPr>
          </a:lstStyle>
          <a:p>
            <a:pPr lvl="0"/>
            <a:endParaRPr lang="de-DE"/>
          </a:p>
        </p:txBody>
      </p:sp>
      <p:sp>
        <p:nvSpPr>
          <p:cNvPr id="7" name="Slide Number Placeholder 6">
            <a:extLst>
              <a:ext uri="{FF2B5EF4-FFF2-40B4-BE49-F238E27FC236}">
                <a16:creationId xmlns:a16="http://schemas.microsoft.com/office/drawing/2014/main" id="{C67276DB-2E13-41BD-96DB-E0CA9F15E622}"/>
              </a:ext>
            </a:extLst>
          </p:cNvPr>
          <p:cNvSpPr txBox="1">
            <a:spLocks noGrp="1"/>
          </p:cNvSpPr>
          <p:nvPr>
            <p:ph type="sldNum" sz="quarter" idx="8"/>
          </p:nvPr>
        </p:nvSpPr>
        <p:spPr/>
        <p:txBody>
          <a:bodyPr/>
          <a:lstStyle>
            <a:lvl1pPr>
              <a:defRPr/>
            </a:lvl1pPr>
          </a:lstStyle>
          <a:p>
            <a:pPr lvl="0"/>
            <a:fld id="{BDBE98C4-77F3-4BC4-9D34-F63550C089E6}" type="slidenum">
              <a:t>‹Nr.›</a:t>
            </a:fld>
            <a:endParaRPr lang="de-DE"/>
          </a:p>
        </p:txBody>
      </p:sp>
    </p:spTree>
    <p:extLst>
      <p:ext uri="{BB962C8B-B14F-4D97-AF65-F5344CB8AC3E}">
        <p14:creationId xmlns:p14="http://schemas.microsoft.com/office/powerpoint/2010/main" val="3641956153"/>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p:cSld name="Titel und Beschriftun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5F24AA-754C-4CD3-8775-FF2200E5A890}"/>
              </a:ext>
            </a:extLst>
          </p:cNvPr>
          <p:cNvSpPr txBox="1">
            <a:spLocks noGrp="1"/>
          </p:cNvSpPr>
          <p:nvPr>
            <p:ph type="title"/>
          </p:nvPr>
        </p:nvSpPr>
        <p:spPr>
          <a:xfrm>
            <a:off x="677332" y="609603"/>
            <a:ext cx="8596667" cy="3403597"/>
          </a:xfrm>
        </p:spPr>
        <p:txBody>
          <a:bodyPr anchor="ctr"/>
          <a:lstStyle>
            <a:lvl1pPr>
              <a:defRPr sz="4400"/>
            </a:lvl1pPr>
          </a:lstStyle>
          <a:p>
            <a:pPr lvl="0"/>
            <a:r>
              <a:rPr lang="de-DE"/>
              <a:t>Mastertitelformat bearbeiten</a:t>
            </a:r>
            <a:endParaRPr lang="en-US"/>
          </a:p>
        </p:txBody>
      </p:sp>
      <p:sp>
        <p:nvSpPr>
          <p:cNvPr id="3" name="Text Placeholder 2">
            <a:extLst>
              <a:ext uri="{FF2B5EF4-FFF2-40B4-BE49-F238E27FC236}">
                <a16:creationId xmlns:a16="http://schemas.microsoft.com/office/drawing/2014/main" id="{62C8C0D4-52B9-4809-A4AF-5B0C53FFF618}"/>
              </a:ext>
            </a:extLst>
          </p:cNvPr>
          <p:cNvSpPr txBox="1">
            <a:spLocks noGrp="1"/>
          </p:cNvSpPr>
          <p:nvPr>
            <p:ph type="body" idx="4294967295"/>
          </p:nvPr>
        </p:nvSpPr>
        <p:spPr>
          <a:xfrm>
            <a:off x="677332" y="4470401"/>
            <a:ext cx="8596667" cy="1570957"/>
          </a:xfrm>
        </p:spPr>
        <p:txBody>
          <a:bodyPr anchor="ctr"/>
          <a:lstStyle>
            <a:lvl1pPr marL="0" indent="0">
              <a:buNone/>
              <a:defRPr/>
            </a:lvl1pPr>
          </a:lstStyle>
          <a:p>
            <a:pPr lvl="0"/>
            <a:r>
              <a:rPr lang="de-DE"/>
              <a:t>Mastertextformat bearbeiten</a:t>
            </a:r>
          </a:p>
        </p:txBody>
      </p:sp>
      <p:sp>
        <p:nvSpPr>
          <p:cNvPr id="4" name="Date Placeholder 3">
            <a:extLst>
              <a:ext uri="{FF2B5EF4-FFF2-40B4-BE49-F238E27FC236}">
                <a16:creationId xmlns:a16="http://schemas.microsoft.com/office/drawing/2014/main" id="{90B9B777-6F29-47B1-8297-19224BD91DFB}"/>
              </a:ext>
            </a:extLst>
          </p:cNvPr>
          <p:cNvSpPr txBox="1">
            <a:spLocks noGrp="1"/>
          </p:cNvSpPr>
          <p:nvPr>
            <p:ph type="dt" sz="half" idx="7"/>
          </p:nvPr>
        </p:nvSpPr>
        <p:spPr/>
        <p:txBody>
          <a:bodyPr/>
          <a:lstStyle>
            <a:lvl1pPr>
              <a:defRPr/>
            </a:lvl1pPr>
          </a:lstStyle>
          <a:p>
            <a:pPr lvl="0"/>
            <a:fld id="{A0994674-87E1-4F17-A1AD-6DBFBE4F8963}" type="datetime1">
              <a:rPr lang="de-DE"/>
              <a:pPr lvl="0"/>
              <a:t>12.01.2026</a:t>
            </a:fld>
            <a:endParaRPr lang="de-DE"/>
          </a:p>
        </p:txBody>
      </p:sp>
      <p:sp>
        <p:nvSpPr>
          <p:cNvPr id="5" name="Footer Placeholder 4">
            <a:extLst>
              <a:ext uri="{FF2B5EF4-FFF2-40B4-BE49-F238E27FC236}">
                <a16:creationId xmlns:a16="http://schemas.microsoft.com/office/drawing/2014/main" id="{6A53278A-C571-4ACE-A5FB-909A363F416E}"/>
              </a:ext>
            </a:extLst>
          </p:cNvPr>
          <p:cNvSpPr txBox="1">
            <a:spLocks noGrp="1"/>
          </p:cNvSpPr>
          <p:nvPr>
            <p:ph type="ftr" sz="quarter" idx="9"/>
          </p:nvPr>
        </p:nvSpPr>
        <p:spPr/>
        <p:txBody>
          <a:bodyPr/>
          <a:lstStyle>
            <a:lvl1pPr>
              <a:defRPr/>
            </a:lvl1pPr>
          </a:lstStyle>
          <a:p>
            <a:pPr lvl="0"/>
            <a:endParaRPr lang="de-DE"/>
          </a:p>
        </p:txBody>
      </p:sp>
      <p:sp>
        <p:nvSpPr>
          <p:cNvPr id="6" name="Slide Number Placeholder 5">
            <a:extLst>
              <a:ext uri="{FF2B5EF4-FFF2-40B4-BE49-F238E27FC236}">
                <a16:creationId xmlns:a16="http://schemas.microsoft.com/office/drawing/2014/main" id="{1E494413-0606-4D28-82AC-4BE07A061340}"/>
              </a:ext>
            </a:extLst>
          </p:cNvPr>
          <p:cNvSpPr txBox="1">
            <a:spLocks noGrp="1"/>
          </p:cNvSpPr>
          <p:nvPr>
            <p:ph type="sldNum" sz="quarter" idx="8"/>
          </p:nvPr>
        </p:nvSpPr>
        <p:spPr/>
        <p:txBody>
          <a:bodyPr/>
          <a:lstStyle>
            <a:lvl1pPr>
              <a:defRPr/>
            </a:lvl1pPr>
          </a:lstStyle>
          <a:p>
            <a:pPr lvl="0"/>
            <a:fld id="{B7E72E51-6256-4C50-ACB0-3CB442CCC0C1}" type="slidenum">
              <a:t>‹Nr.›</a:t>
            </a:fld>
            <a:endParaRPr lang="de-DE"/>
          </a:p>
        </p:txBody>
      </p:sp>
    </p:spTree>
    <p:extLst>
      <p:ext uri="{BB962C8B-B14F-4D97-AF65-F5344CB8AC3E}">
        <p14:creationId xmlns:p14="http://schemas.microsoft.com/office/powerpoint/2010/main" val="3299227382"/>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p:cSld name="Zitat mit Beschriftun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D99833-ED31-41A9-82D0-DF9E5672EF42}"/>
              </a:ext>
            </a:extLst>
          </p:cNvPr>
          <p:cNvSpPr txBox="1">
            <a:spLocks noGrp="1"/>
          </p:cNvSpPr>
          <p:nvPr>
            <p:ph type="title"/>
          </p:nvPr>
        </p:nvSpPr>
        <p:spPr>
          <a:xfrm>
            <a:off x="931334" y="609603"/>
            <a:ext cx="8094131" cy="3022604"/>
          </a:xfrm>
        </p:spPr>
        <p:txBody>
          <a:bodyPr anchor="ctr"/>
          <a:lstStyle>
            <a:lvl1pPr>
              <a:defRPr sz="4400"/>
            </a:lvl1pPr>
          </a:lstStyle>
          <a:p>
            <a:pPr lvl="0"/>
            <a:r>
              <a:rPr lang="de-DE"/>
              <a:t>Mastertitelformat bearbeiten</a:t>
            </a:r>
            <a:endParaRPr lang="en-US"/>
          </a:p>
        </p:txBody>
      </p:sp>
      <p:sp>
        <p:nvSpPr>
          <p:cNvPr id="3" name="Text Placeholder 9">
            <a:extLst>
              <a:ext uri="{FF2B5EF4-FFF2-40B4-BE49-F238E27FC236}">
                <a16:creationId xmlns:a16="http://schemas.microsoft.com/office/drawing/2014/main" id="{68E3A28B-82AF-44C7-9A37-212B78F6F938}"/>
              </a:ext>
            </a:extLst>
          </p:cNvPr>
          <p:cNvSpPr txBox="1">
            <a:spLocks noGrp="1"/>
          </p:cNvSpPr>
          <p:nvPr>
            <p:ph type="body" idx="4294967295"/>
          </p:nvPr>
        </p:nvSpPr>
        <p:spPr>
          <a:xfrm>
            <a:off x="1366141" y="3632197"/>
            <a:ext cx="7224528" cy="381003"/>
          </a:xfrm>
        </p:spPr>
        <p:txBody>
          <a:bodyPr anchor="ctr">
            <a:noAutofit/>
          </a:bodyPr>
          <a:lstStyle>
            <a:lvl1pPr marL="0" indent="0">
              <a:buNone/>
              <a:defRPr sz="1600">
                <a:solidFill>
                  <a:srgbClr val="7F7F7F"/>
                </a:solidFill>
              </a:defRPr>
            </a:lvl1pPr>
          </a:lstStyle>
          <a:p>
            <a:pPr lvl="0"/>
            <a:r>
              <a:rPr lang="de-DE"/>
              <a:t>Mastertextformat bearbeiten</a:t>
            </a:r>
          </a:p>
        </p:txBody>
      </p:sp>
      <p:sp>
        <p:nvSpPr>
          <p:cNvPr id="4" name="Text Placeholder 2">
            <a:extLst>
              <a:ext uri="{FF2B5EF4-FFF2-40B4-BE49-F238E27FC236}">
                <a16:creationId xmlns:a16="http://schemas.microsoft.com/office/drawing/2014/main" id="{EBB11676-FE1F-4C77-B5B6-A79F30E9AC94}"/>
              </a:ext>
            </a:extLst>
          </p:cNvPr>
          <p:cNvSpPr txBox="1">
            <a:spLocks noGrp="1"/>
          </p:cNvSpPr>
          <p:nvPr>
            <p:ph type="body" idx="4294967295"/>
          </p:nvPr>
        </p:nvSpPr>
        <p:spPr>
          <a:xfrm>
            <a:off x="677332" y="4470401"/>
            <a:ext cx="8596667" cy="1570957"/>
          </a:xfrm>
        </p:spPr>
        <p:txBody>
          <a:bodyPr anchor="ctr"/>
          <a:lstStyle>
            <a:lvl1pPr marL="0" indent="0">
              <a:buNone/>
              <a:defRPr/>
            </a:lvl1pPr>
          </a:lstStyle>
          <a:p>
            <a:pPr lvl="0"/>
            <a:r>
              <a:rPr lang="de-DE"/>
              <a:t>Mastertextformat bearbeiten</a:t>
            </a:r>
          </a:p>
        </p:txBody>
      </p:sp>
      <p:sp>
        <p:nvSpPr>
          <p:cNvPr id="5" name="Date Placeholder 3">
            <a:extLst>
              <a:ext uri="{FF2B5EF4-FFF2-40B4-BE49-F238E27FC236}">
                <a16:creationId xmlns:a16="http://schemas.microsoft.com/office/drawing/2014/main" id="{2BCBBB66-1BC3-46BC-B9B1-E78FBE9C827C}"/>
              </a:ext>
            </a:extLst>
          </p:cNvPr>
          <p:cNvSpPr txBox="1">
            <a:spLocks noGrp="1"/>
          </p:cNvSpPr>
          <p:nvPr>
            <p:ph type="dt" sz="half" idx="7"/>
          </p:nvPr>
        </p:nvSpPr>
        <p:spPr/>
        <p:txBody>
          <a:bodyPr/>
          <a:lstStyle>
            <a:lvl1pPr>
              <a:defRPr/>
            </a:lvl1pPr>
          </a:lstStyle>
          <a:p>
            <a:pPr lvl="0"/>
            <a:fld id="{DB478B81-5F5C-4900-A252-A01A7D5261AC}" type="datetime1">
              <a:rPr lang="de-DE"/>
              <a:pPr lvl="0"/>
              <a:t>12.01.2026</a:t>
            </a:fld>
            <a:endParaRPr lang="de-DE"/>
          </a:p>
        </p:txBody>
      </p:sp>
      <p:sp>
        <p:nvSpPr>
          <p:cNvPr id="6" name="Footer Placeholder 4">
            <a:extLst>
              <a:ext uri="{FF2B5EF4-FFF2-40B4-BE49-F238E27FC236}">
                <a16:creationId xmlns:a16="http://schemas.microsoft.com/office/drawing/2014/main" id="{BCFA71E2-7426-4820-B6BA-E6FC01772D1C}"/>
              </a:ext>
            </a:extLst>
          </p:cNvPr>
          <p:cNvSpPr txBox="1">
            <a:spLocks noGrp="1"/>
          </p:cNvSpPr>
          <p:nvPr>
            <p:ph type="ftr" sz="quarter" idx="9"/>
          </p:nvPr>
        </p:nvSpPr>
        <p:spPr/>
        <p:txBody>
          <a:bodyPr/>
          <a:lstStyle>
            <a:lvl1pPr>
              <a:defRPr/>
            </a:lvl1pPr>
          </a:lstStyle>
          <a:p>
            <a:pPr lvl="0"/>
            <a:endParaRPr lang="de-DE"/>
          </a:p>
        </p:txBody>
      </p:sp>
      <p:sp>
        <p:nvSpPr>
          <p:cNvPr id="7" name="Slide Number Placeholder 5">
            <a:extLst>
              <a:ext uri="{FF2B5EF4-FFF2-40B4-BE49-F238E27FC236}">
                <a16:creationId xmlns:a16="http://schemas.microsoft.com/office/drawing/2014/main" id="{D594DAD9-ACC5-42EF-928D-4758EB9DDF9A}"/>
              </a:ext>
            </a:extLst>
          </p:cNvPr>
          <p:cNvSpPr txBox="1">
            <a:spLocks noGrp="1"/>
          </p:cNvSpPr>
          <p:nvPr>
            <p:ph type="sldNum" sz="quarter" idx="8"/>
          </p:nvPr>
        </p:nvSpPr>
        <p:spPr/>
        <p:txBody>
          <a:bodyPr/>
          <a:lstStyle>
            <a:lvl1pPr>
              <a:defRPr/>
            </a:lvl1pPr>
          </a:lstStyle>
          <a:p>
            <a:pPr lvl="0"/>
            <a:fld id="{27D82251-CA9A-492B-A79F-F00ECB47D327}" type="slidenum">
              <a:t>‹Nr.›</a:t>
            </a:fld>
            <a:endParaRPr lang="de-DE"/>
          </a:p>
        </p:txBody>
      </p:sp>
      <p:sp>
        <p:nvSpPr>
          <p:cNvPr id="8" name="TextBox 19">
            <a:extLst>
              <a:ext uri="{FF2B5EF4-FFF2-40B4-BE49-F238E27FC236}">
                <a16:creationId xmlns:a16="http://schemas.microsoft.com/office/drawing/2014/main" id="{78D6EFE7-3175-4535-892B-671A9CD7808E}"/>
              </a:ext>
            </a:extLst>
          </p:cNvPr>
          <p:cNvSpPr txBox="1"/>
          <p:nvPr/>
        </p:nvSpPr>
        <p:spPr>
          <a:xfrm>
            <a:off x="541873" y="790379"/>
            <a:ext cx="609603" cy="584777"/>
          </a:xfrm>
          <a:prstGeom prst="rect">
            <a:avLst/>
          </a:prstGeom>
          <a:noFill/>
          <a:ln cap="rnd">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000" b="0" i="0" u="none" strike="noStrike" kern="1200" cap="none" spc="0" baseline="0">
                <a:solidFill>
                  <a:srgbClr val="90A2CF"/>
                </a:solidFill>
                <a:uFillTx/>
                <a:latin typeface="Arial"/>
              </a:rPr>
              <a:t>“</a:t>
            </a:r>
          </a:p>
        </p:txBody>
      </p:sp>
      <p:sp>
        <p:nvSpPr>
          <p:cNvPr id="9" name="TextBox 21">
            <a:extLst>
              <a:ext uri="{FF2B5EF4-FFF2-40B4-BE49-F238E27FC236}">
                <a16:creationId xmlns:a16="http://schemas.microsoft.com/office/drawing/2014/main" id="{818CBD3D-718D-441E-AD94-737F51EB69C6}"/>
              </a:ext>
            </a:extLst>
          </p:cNvPr>
          <p:cNvSpPr txBox="1"/>
          <p:nvPr/>
        </p:nvSpPr>
        <p:spPr>
          <a:xfrm>
            <a:off x="8893015" y="2886559"/>
            <a:ext cx="609603" cy="584777"/>
          </a:xfrm>
          <a:prstGeom prst="rect">
            <a:avLst/>
          </a:prstGeom>
          <a:noFill/>
          <a:ln cap="rnd">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000" b="0" i="0" u="none" strike="noStrike" kern="1200" cap="none" spc="0" baseline="0">
                <a:solidFill>
                  <a:srgbClr val="90A2CF"/>
                </a:solidFill>
                <a:uFillTx/>
                <a:latin typeface="Arial"/>
              </a:rPr>
              <a:t>”</a:t>
            </a:r>
            <a:endParaRPr lang="en-US" sz="1800" b="0" i="0" u="none" strike="noStrike" kern="1200" cap="none" spc="0" baseline="0">
              <a:solidFill>
                <a:srgbClr val="90A2CF"/>
              </a:solidFill>
              <a:uFillTx/>
              <a:latin typeface="Arial"/>
            </a:endParaRPr>
          </a:p>
        </p:txBody>
      </p:sp>
    </p:spTree>
    <p:extLst>
      <p:ext uri="{BB962C8B-B14F-4D97-AF65-F5344CB8AC3E}">
        <p14:creationId xmlns:p14="http://schemas.microsoft.com/office/powerpoint/2010/main" val="2108289059"/>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p:cSld name="Namenskart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661A7F-5701-49BB-B53C-75516DE800F7}"/>
              </a:ext>
            </a:extLst>
          </p:cNvPr>
          <p:cNvSpPr txBox="1">
            <a:spLocks noGrp="1"/>
          </p:cNvSpPr>
          <p:nvPr>
            <p:ph type="title"/>
          </p:nvPr>
        </p:nvSpPr>
        <p:spPr>
          <a:xfrm>
            <a:off x="677332" y="1931990"/>
            <a:ext cx="8596667" cy="2595460"/>
          </a:xfrm>
        </p:spPr>
        <p:txBody>
          <a:bodyPr anchor="b"/>
          <a:lstStyle>
            <a:lvl1pPr>
              <a:defRPr sz="4400"/>
            </a:lvl1pPr>
          </a:lstStyle>
          <a:p>
            <a:pPr lvl="0"/>
            <a:r>
              <a:rPr lang="de-DE"/>
              <a:t>Mastertitelformat bearbeiten</a:t>
            </a:r>
            <a:endParaRPr lang="en-US"/>
          </a:p>
        </p:txBody>
      </p:sp>
      <p:sp>
        <p:nvSpPr>
          <p:cNvPr id="3" name="Text Placeholder 2">
            <a:extLst>
              <a:ext uri="{FF2B5EF4-FFF2-40B4-BE49-F238E27FC236}">
                <a16:creationId xmlns:a16="http://schemas.microsoft.com/office/drawing/2014/main" id="{51F22A57-B62B-4AC9-850F-6FD32E7D66A5}"/>
              </a:ext>
            </a:extLst>
          </p:cNvPr>
          <p:cNvSpPr txBox="1">
            <a:spLocks noGrp="1"/>
          </p:cNvSpPr>
          <p:nvPr>
            <p:ph type="body" idx="4294967295"/>
          </p:nvPr>
        </p:nvSpPr>
        <p:spPr>
          <a:xfrm>
            <a:off x="677332" y="4527450"/>
            <a:ext cx="8596667" cy="1513917"/>
          </a:xfrm>
        </p:spPr>
        <p:txBody>
          <a:bodyPr/>
          <a:lstStyle>
            <a:lvl1pPr marL="0" indent="0">
              <a:buNone/>
              <a:defRPr/>
            </a:lvl1pPr>
          </a:lstStyle>
          <a:p>
            <a:pPr lvl="0"/>
            <a:r>
              <a:rPr lang="de-DE"/>
              <a:t>Mastertextformat bearbeiten</a:t>
            </a:r>
          </a:p>
        </p:txBody>
      </p:sp>
      <p:sp>
        <p:nvSpPr>
          <p:cNvPr id="4" name="Date Placeholder 3">
            <a:extLst>
              <a:ext uri="{FF2B5EF4-FFF2-40B4-BE49-F238E27FC236}">
                <a16:creationId xmlns:a16="http://schemas.microsoft.com/office/drawing/2014/main" id="{8558B44A-59AF-4737-8DB3-780F07D914AF}"/>
              </a:ext>
            </a:extLst>
          </p:cNvPr>
          <p:cNvSpPr txBox="1">
            <a:spLocks noGrp="1"/>
          </p:cNvSpPr>
          <p:nvPr>
            <p:ph type="dt" sz="half" idx="7"/>
          </p:nvPr>
        </p:nvSpPr>
        <p:spPr/>
        <p:txBody>
          <a:bodyPr/>
          <a:lstStyle>
            <a:lvl1pPr>
              <a:defRPr/>
            </a:lvl1pPr>
          </a:lstStyle>
          <a:p>
            <a:pPr lvl="0"/>
            <a:fld id="{87F0485E-7972-4176-84BD-E2504D4AC8B8}" type="datetime1">
              <a:rPr lang="de-DE"/>
              <a:pPr lvl="0"/>
              <a:t>12.01.2026</a:t>
            </a:fld>
            <a:endParaRPr lang="de-DE"/>
          </a:p>
        </p:txBody>
      </p:sp>
      <p:sp>
        <p:nvSpPr>
          <p:cNvPr id="5" name="Footer Placeholder 4">
            <a:extLst>
              <a:ext uri="{FF2B5EF4-FFF2-40B4-BE49-F238E27FC236}">
                <a16:creationId xmlns:a16="http://schemas.microsoft.com/office/drawing/2014/main" id="{A3015CC3-3D87-4583-9DCD-8D27D15C9FD1}"/>
              </a:ext>
            </a:extLst>
          </p:cNvPr>
          <p:cNvSpPr txBox="1">
            <a:spLocks noGrp="1"/>
          </p:cNvSpPr>
          <p:nvPr>
            <p:ph type="ftr" sz="quarter" idx="9"/>
          </p:nvPr>
        </p:nvSpPr>
        <p:spPr/>
        <p:txBody>
          <a:bodyPr/>
          <a:lstStyle>
            <a:lvl1pPr>
              <a:defRPr/>
            </a:lvl1pPr>
          </a:lstStyle>
          <a:p>
            <a:pPr lvl="0"/>
            <a:endParaRPr lang="de-DE"/>
          </a:p>
        </p:txBody>
      </p:sp>
      <p:sp>
        <p:nvSpPr>
          <p:cNvPr id="6" name="Slide Number Placeholder 5">
            <a:extLst>
              <a:ext uri="{FF2B5EF4-FFF2-40B4-BE49-F238E27FC236}">
                <a16:creationId xmlns:a16="http://schemas.microsoft.com/office/drawing/2014/main" id="{0BD8DB08-6B8F-47DA-95A0-8FAC5FD06DF2}"/>
              </a:ext>
            </a:extLst>
          </p:cNvPr>
          <p:cNvSpPr txBox="1">
            <a:spLocks noGrp="1"/>
          </p:cNvSpPr>
          <p:nvPr>
            <p:ph type="sldNum" sz="quarter" idx="8"/>
          </p:nvPr>
        </p:nvSpPr>
        <p:spPr/>
        <p:txBody>
          <a:bodyPr/>
          <a:lstStyle>
            <a:lvl1pPr>
              <a:defRPr/>
            </a:lvl1pPr>
          </a:lstStyle>
          <a:p>
            <a:pPr lvl="0"/>
            <a:fld id="{F042C783-2C64-4AC2-A887-42F80A8E1A78}" type="slidenum">
              <a:t>‹Nr.›</a:t>
            </a:fld>
            <a:endParaRPr lang="de-DE"/>
          </a:p>
        </p:txBody>
      </p:sp>
    </p:spTree>
    <p:extLst>
      <p:ext uri="{BB962C8B-B14F-4D97-AF65-F5344CB8AC3E}">
        <p14:creationId xmlns:p14="http://schemas.microsoft.com/office/powerpoint/2010/main" val="638185390"/>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p:cSld name="Namenskarte für Zita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9CBD8-D554-4946-9C75-C4D243B02F3C}"/>
              </a:ext>
            </a:extLst>
          </p:cNvPr>
          <p:cNvSpPr txBox="1">
            <a:spLocks noGrp="1"/>
          </p:cNvSpPr>
          <p:nvPr>
            <p:ph type="title"/>
          </p:nvPr>
        </p:nvSpPr>
        <p:spPr>
          <a:xfrm>
            <a:off x="931334" y="609603"/>
            <a:ext cx="8094131" cy="3022604"/>
          </a:xfrm>
        </p:spPr>
        <p:txBody>
          <a:bodyPr anchor="ctr"/>
          <a:lstStyle>
            <a:lvl1pPr>
              <a:defRPr sz="4400"/>
            </a:lvl1pPr>
          </a:lstStyle>
          <a:p>
            <a:pPr lvl="0"/>
            <a:r>
              <a:rPr lang="de-DE"/>
              <a:t>Mastertitelformat bearbeiten</a:t>
            </a:r>
            <a:endParaRPr lang="en-US"/>
          </a:p>
        </p:txBody>
      </p:sp>
      <p:sp>
        <p:nvSpPr>
          <p:cNvPr id="3" name="Text Placeholder 9">
            <a:extLst>
              <a:ext uri="{FF2B5EF4-FFF2-40B4-BE49-F238E27FC236}">
                <a16:creationId xmlns:a16="http://schemas.microsoft.com/office/drawing/2014/main" id="{849C9A7C-6560-485B-8D2E-F2A7B377B304}"/>
              </a:ext>
            </a:extLst>
          </p:cNvPr>
          <p:cNvSpPr txBox="1">
            <a:spLocks noGrp="1"/>
          </p:cNvSpPr>
          <p:nvPr>
            <p:ph type="body" idx="4294967295"/>
          </p:nvPr>
        </p:nvSpPr>
        <p:spPr>
          <a:xfrm>
            <a:off x="677332" y="4013201"/>
            <a:ext cx="8596667" cy="514249"/>
          </a:xfrm>
        </p:spPr>
        <p:txBody>
          <a:bodyPr anchor="b">
            <a:noAutofit/>
          </a:bodyPr>
          <a:lstStyle>
            <a:lvl1pPr marL="0" indent="0">
              <a:buNone/>
              <a:defRPr sz="2400"/>
            </a:lvl1pPr>
          </a:lstStyle>
          <a:p>
            <a:pPr lvl="0"/>
            <a:r>
              <a:rPr lang="de-DE"/>
              <a:t>Mastertextformat bearbeiten</a:t>
            </a:r>
          </a:p>
        </p:txBody>
      </p:sp>
      <p:sp>
        <p:nvSpPr>
          <p:cNvPr id="4" name="Text Placeholder 2">
            <a:extLst>
              <a:ext uri="{FF2B5EF4-FFF2-40B4-BE49-F238E27FC236}">
                <a16:creationId xmlns:a16="http://schemas.microsoft.com/office/drawing/2014/main" id="{474EB22D-1746-4BE2-AE61-53AFFDBF7089}"/>
              </a:ext>
            </a:extLst>
          </p:cNvPr>
          <p:cNvSpPr txBox="1">
            <a:spLocks noGrp="1"/>
          </p:cNvSpPr>
          <p:nvPr>
            <p:ph type="body" idx="4294967295"/>
          </p:nvPr>
        </p:nvSpPr>
        <p:spPr>
          <a:xfrm>
            <a:off x="677332" y="4527450"/>
            <a:ext cx="8596667" cy="1513917"/>
          </a:xfrm>
        </p:spPr>
        <p:txBody>
          <a:bodyPr/>
          <a:lstStyle>
            <a:lvl1pPr marL="0" indent="0">
              <a:buNone/>
              <a:defRPr>
                <a:solidFill>
                  <a:srgbClr val="7F7F7F"/>
                </a:solidFill>
              </a:defRPr>
            </a:lvl1pPr>
          </a:lstStyle>
          <a:p>
            <a:pPr lvl="0"/>
            <a:r>
              <a:rPr lang="de-DE"/>
              <a:t>Mastertextformat bearbeiten</a:t>
            </a:r>
          </a:p>
        </p:txBody>
      </p:sp>
      <p:sp>
        <p:nvSpPr>
          <p:cNvPr id="5" name="Date Placeholder 3">
            <a:extLst>
              <a:ext uri="{FF2B5EF4-FFF2-40B4-BE49-F238E27FC236}">
                <a16:creationId xmlns:a16="http://schemas.microsoft.com/office/drawing/2014/main" id="{3B07598C-80CC-4457-AB01-E1E57E8FFEFE}"/>
              </a:ext>
            </a:extLst>
          </p:cNvPr>
          <p:cNvSpPr txBox="1">
            <a:spLocks noGrp="1"/>
          </p:cNvSpPr>
          <p:nvPr>
            <p:ph type="dt" sz="half" idx="7"/>
          </p:nvPr>
        </p:nvSpPr>
        <p:spPr/>
        <p:txBody>
          <a:bodyPr/>
          <a:lstStyle>
            <a:lvl1pPr>
              <a:defRPr/>
            </a:lvl1pPr>
          </a:lstStyle>
          <a:p>
            <a:pPr lvl="0"/>
            <a:fld id="{2637F332-F108-466A-AF23-64F02899FDE3}" type="datetime1">
              <a:rPr lang="de-DE"/>
              <a:pPr lvl="0"/>
              <a:t>12.01.2026</a:t>
            </a:fld>
            <a:endParaRPr lang="de-DE"/>
          </a:p>
        </p:txBody>
      </p:sp>
      <p:sp>
        <p:nvSpPr>
          <p:cNvPr id="6" name="Footer Placeholder 4">
            <a:extLst>
              <a:ext uri="{FF2B5EF4-FFF2-40B4-BE49-F238E27FC236}">
                <a16:creationId xmlns:a16="http://schemas.microsoft.com/office/drawing/2014/main" id="{A67F02F9-535F-40D9-A847-19743EB740BC}"/>
              </a:ext>
            </a:extLst>
          </p:cNvPr>
          <p:cNvSpPr txBox="1">
            <a:spLocks noGrp="1"/>
          </p:cNvSpPr>
          <p:nvPr>
            <p:ph type="ftr" sz="quarter" idx="9"/>
          </p:nvPr>
        </p:nvSpPr>
        <p:spPr/>
        <p:txBody>
          <a:bodyPr/>
          <a:lstStyle>
            <a:lvl1pPr>
              <a:defRPr/>
            </a:lvl1pPr>
          </a:lstStyle>
          <a:p>
            <a:pPr lvl="0"/>
            <a:endParaRPr lang="de-DE"/>
          </a:p>
        </p:txBody>
      </p:sp>
      <p:sp>
        <p:nvSpPr>
          <p:cNvPr id="7" name="Slide Number Placeholder 5">
            <a:extLst>
              <a:ext uri="{FF2B5EF4-FFF2-40B4-BE49-F238E27FC236}">
                <a16:creationId xmlns:a16="http://schemas.microsoft.com/office/drawing/2014/main" id="{0D231675-C0D7-45D2-BEA3-BEF9823A5166}"/>
              </a:ext>
            </a:extLst>
          </p:cNvPr>
          <p:cNvSpPr txBox="1">
            <a:spLocks noGrp="1"/>
          </p:cNvSpPr>
          <p:nvPr>
            <p:ph type="sldNum" sz="quarter" idx="8"/>
          </p:nvPr>
        </p:nvSpPr>
        <p:spPr/>
        <p:txBody>
          <a:bodyPr/>
          <a:lstStyle>
            <a:lvl1pPr>
              <a:defRPr/>
            </a:lvl1pPr>
          </a:lstStyle>
          <a:p>
            <a:pPr lvl="0"/>
            <a:fld id="{6AE96C16-E4B0-4F44-8A11-A690CA1A354F}" type="slidenum">
              <a:t>‹Nr.›</a:t>
            </a:fld>
            <a:endParaRPr lang="de-DE"/>
          </a:p>
        </p:txBody>
      </p:sp>
      <p:sp>
        <p:nvSpPr>
          <p:cNvPr id="8" name="TextBox 23">
            <a:extLst>
              <a:ext uri="{FF2B5EF4-FFF2-40B4-BE49-F238E27FC236}">
                <a16:creationId xmlns:a16="http://schemas.microsoft.com/office/drawing/2014/main" id="{FE8CAB6C-5AE1-4C73-BF85-D4A1D2588B70}"/>
              </a:ext>
            </a:extLst>
          </p:cNvPr>
          <p:cNvSpPr txBox="1"/>
          <p:nvPr/>
        </p:nvSpPr>
        <p:spPr>
          <a:xfrm>
            <a:off x="541873" y="790379"/>
            <a:ext cx="609603" cy="584777"/>
          </a:xfrm>
          <a:prstGeom prst="rect">
            <a:avLst/>
          </a:prstGeom>
          <a:noFill/>
          <a:ln cap="rnd">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000" b="0" i="0" u="none" strike="noStrike" kern="1200" cap="none" spc="0" baseline="0">
                <a:solidFill>
                  <a:srgbClr val="90A2CF"/>
                </a:solidFill>
                <a:uFillTx/>
                <a:latin typeface="Arial"/>
              </a:rPr>
              <a:t>“</a:t>
            </a:r>
          </a:p>
        </p:txBody>
      </p:sp>
      <p:sp>
        <p:nvSpPr>
          <p:cNvPr id="9" name="TextBox 24">
            <a:extLst>
              <a:ext uri="{FF2B5EF4-FFF2-40B4-BE49-F238E27FC236}">
                <a16:creationId xmlns:a16="http://schemas.microsoft.com/office/drawing/2014/main" id="{FF41C26C-941E-471F-9D92-6D26B47D4533}"/>
              </a:ext>
            </a:extLst>
          </p:cNvPr>
          <p:cNvSpPr txBox="1"/>
          <p:nvPr/>
        </p:nvSpPr>
        <p:spPr>
          <a:xfrm>
            <a:off x="8893015" y="2886559"/>
            <a:ext cx="609603" cy="584777"/>
          </a:xfrm>
          <a:prstGeom prst="rect">
            <a:avLst/>
          </a:prstGeom>
          <a:noFill/>
          <a:ln cap="rnd">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000" b="0" i="0" u="none" strike="noStrike" kern="1200" cap="none" spc="0" baseline="0">
                <a:solidFill>
                  <a:srgbClr val="90A2CF"/>
                </a:solidFill>
                <a:uFillTx/>
                <a:latin typeface="Arial"/>
              </a:rPr>
              <a:t>”</a:t>
            </a:r>
          </a:p>
        </p:txBody>
      </p:sp>
    </p:spTree>
    <p:extLst>
      <p:ext uri="{BB962C8B-B14F-4D97-AF65-F5344CB8AC3E}">
        <p14:creationId xmlns:p14="http://schemas.microsoft.com/office/powerpoint/2010/main" val="3753708777"/>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p:cSld name="Wahr oder Falsch">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80EFC7-B2BE-458A-9A37-1633FF226078}"/>
              </a:ext>
            </a:extLst>
          </p:cNvPr>
          <p:cNvSpPr txBox="1">
            <a:spLocks noGrp="1"/>
          </p:cNvSpPr>
          <p:nvPr>
            <p:ph type="title"/>
          </p:nvPr>
        </p:nvSpPr>
        <p:spPr>
          <a:xfrm>
            <a:off x="685800" y="609603"/>
            <a:ext cx="8588200" cy="3022604"/>
          </a:xfrm>
        </p:spPr>
        <p:txBody>
          <a:bodyPr anchor="ctr"/>
          <a:lstStyle>
            <a:lvl1pPr>
              <a:defRPr sz="4400"/>
            </a:lvl1pPr>
          </a:lstStyle>
          <a:p>
            <a:pPr lvl="0"/>
            <a:r>
              <a:rPr lang="de-DE"/>
              <a:t>Mastertitelformat bearbeiten</a:t>
            </a:r>
            <a:endParaRPr lang="en-US"/>
          </a:p>
        </p:txBody>
      </p:sp>
      <p:sp>
        <p:nvSpPr>
          <p:cNvPr id="3" name="Text Placeholder 9">
            <a:extLst>
              <a:ext uri="{FF2B5EF4-FFF2-40B4-BE49-F238E27FC236}">
                <a16:creationId xmlns:a16="http://schemas.microsoft.com/office/drawing/2014/main" id="{E5C83CEA-17B9-4E1E-8BD8-15CBCE5214DB}"/>
              </a:ext>
            </a:extLst>
          </p:cNvPr>
          <p:cNvSpPr txBox="1">
            <a:spLocks noGrp="1"/>
          </p:cNvSpPr>
          <p:nvPr>
            <p:ph type="body" idx="4294967295"/>
          </p:nvPr>
        </p:nvSpPr>
        <p:spPr>
          <a:xfrm>
            <a:off x="677332" y="4013201"/>
            <a:ext cx="8596667" cy="514249"/>
          </a:xfrm>
        </p:spPr>
        <p:txBody>
          <a:bodyPr anchor="b">
            <a:noAutofit/>
          </a:bodyPr>
          <a:lstStyle>
            <a:lvl1pPr marL="0" indent="0">
              <a:buNone/>
              <a:defRPr sz="2400">
                <a:solidFill>
                  <a:srgbClr val="4A66AC"/>
                </a:solidFill>
              </a:defRPr>
            </a:lvl1pPr>
          </a:lstStyle>
          <a:p>
            <a:pPr lvl="0"/>
            <a:r>
              <a:rPr lang="de-DE"/>
              <a:t>Mastertextformat bearbeiten</a:t>
            </a:r>
          </a:p>
        </p:txBody>
      </p:sp>
      <p:sp>
        <p:nvSpPr>
          <p:cNvPr id="4" name="Text Placeholder 2">
            <a:extLst>
              <a:ext uri="{FF2B5EF4-FFF2-40B4-BE49-F238E27FC236}">
                <a16:creationId xmlns:a16="http://schemas.microsoft.com/office/drawing/2014/main" id="{86951B19-5D85-428E-ACFA-FF72A8790FF8}"/>
              </a:ext>
            </a:extLst>
          </p:cNvPr>
          <p:cNvSpPr txBox="1">
            <a:spLocks noGrp="1"/>
          </p:cNvSpPr>
          <p:nvPr>
            <p:ph type="body" idx="4294967295"/>
          </p:nvPr>
        </p:nvSpPr>
        <p:spPr>
          <a:xfrm>
            <a:off x="677332" y="4527450"/>
            <a:ext cx="8596667" cy="1513917"/>
          </a:xfrm>
        </p:spPr>
        <p:txBody>
          <a:bodyPr/>
          <a:lstStyle>
            <a:lvl1pPr marL="0" indent="0">
              <a:buNone/>
              <a:defRPr>
                <a:solidFill>
                  <a:srgbClr val="7F7F7F"/>
                </a:solidFill>
              </a:defRPr>
            </a:lvl1pPr>
          </a:lstStyle>
          <a:p>
            <a:pPr lvl="0"/>
            <a:r>
              <a:rPr lang="de-DE"/>
              <a:t>Mastertextformat bearbeiten</a:t>
            </a:r>
          </a:p>
        </p:txBody>
      </p:sp>
      <p:sp>
        <p:nvSpPr>
          <p:cNvPr id="5" name="Date Placeholder 3">
            <a:extLst>
              <a:ext uri="{FF2B5EF4-FFF2-40B4-BE49-F238E27FC236}">
                <a16:creationId xmlns:a16="http://schemas.microsoft.com/office/drawing/2014/main" id="{EABCC639-4F1E-4E94-90B9-028A6331FA82}"/>
              </a:ext>
            </a:extLst>
          </p:cNvPr>
          <p:cNvSpPr txBox="1">
            <a:spLocks noGrp="1"/>
          </p:cNvSpPr>
          <p:nvPr>
            <p:ph type="dt" sz="half" idx="7"/>
          </p:nvPr>
        </p:nvSpPr>
        <p:spPr/>
        <p:txBody>
          <a:bodyPr/>
          <a:lstStyle>
            <a:lvl1pPr>
              <a:defRPr/>
            </a:lvl1pPr>
          </a:lstStyle>
          <a:p>
            <a:pPr lvl="0"/>
            <a:fld id="{846E4931-FF97-4453-AAB1-625C3ACBB7A9}" type="datetime1">
              <a:rPr lang="de-DE"/>
              <a:pPr lvl="0"/>
              <a:t>12.01.2026</a:t>
            </a:fld>
            <a:endParaRPr lang="de-DE"/>
          </a:p>
        </p:txBody>
      </p:sp>
      <p:sp>
        <p:nvSpPr>
          <p:cNvPr id="6" name="Footer Placeholder 4">
            <a:extLst>
              <a:ext uri="{FF2B5EF4-FFF2-40B4-BE49-F238E27FC236}">
                <a16:creationId xmlns:a16="http://schemas.microsoft.com/office/drawing/2014/main" id="{6BB114A9-A35A-4AD0-8760-4ECF5E8D2EFD}"/>
              </a:ext>
            </a:extLst>
          </p:cNvPr>
          <p:cNvSpPr txBox="1">
            <a:spLocks noGrp="1"/>
          </p:cNvSpPr>
          <p:nvPr>
            <p:ph type="ftr" sz="quarter" idx="9"/>
          </p:nvPr>
        </p:nvSpPr>
        <p:spPr/>
        <p:txBody>
          <a:bodyPr/>
          <a:lstStyle>
            <a:lvl1pPr>
              <a:defRPr/>
            </a:lvl1pPr>
          </a:lstStyle>
          <a:p>
            <a:pPr lvl="0"/>
            <a:endParaRPr lang="de-DE"/>
          </a:p>
        </p:txBody>
      </p:sp>
      <p:sp>
        <p:nvSpPr>
          <p:cNvPr id="7" name="Slide Number Placeholder 5">
            <a:extLst>
              <a:ext uri="{FF2B5EF4-FFF2-40B4-BE49-F238E27FC236}">
                <a16:creationId xmlns:a16="http://schemas.microsoft.com/office/drawing/2014/main" id="{689C13F5-F76C-4E4C-BF0B-E2438609BE9F}"/>
              </a:ext>
            </a:extLst>
          </p:cNvPr>
          <p:cNvSpPr txBox="1">
            <a:spLocks noGrp="1"/>
          </p:cNvSpPr>
          <p:nvPr>
            <p:ph type="sldNum" sz="quarter" idx="8"/>
          </p:nvPr>
        </p:nvSpPr>
        <p:spPr/>
        <p:txBody>
          <a:bodyPr/>
          <a:lstStyle>
            <a:lvl1pPr>
              <a:defRPr/>
            </a:lvl1pPr>
          </a:lstStyle>
          <a:p>
            <a:pPr lvl="0"/>
            <a:fld id="{3998A34E-8B13-47B3-BB64-9FB1CBE0D06E}" type="slidenum">
              <a:t>‹Nr.›</a:t>
            </a:fld>
            <a:endParaRPr lang="de-DE"/>
          </a:p>
        </p:txBody>
      </p:sp>
    </p:spTree>
    <p:extLst>
      <p:ext uri="{BB962C8B-B14F-4D97-AF65-F5344CB8AC3E}">
        <p14:creationId xmlns:p14="http://schemas.microsoft.com/office/powerpoint/2010/main" val="2097844589"/>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346458-2F53-4F88-830C-FC1D964EC7C7}"/>
              </a:ext>
            </a:extLst>
          </p:cNvPr>
          <p:cNvSpPr txBox="1">
            <a:spLocks noGrp="1"/>
          </p:cNvSpPr>
          <p:nvPr>
            <p:ph type="title"/>
          </p:nvPr>
        </p:nvSpPr>
        <p:spPr/>
        <p:txBody>
          <a:bodyPr/>
          <a:lstStyle>
            <a:lvl1pPr>
              <a:defRPr/>
            </a:lvl1pPr>
          </a:lstStyle>
          <a:p>
            <a:pPr lvl="0"/>
            <a:r>
              <a:rPr lang="de-DE"/>
              <a:t>Mastertitelformat bearbeiten</a:t>
            </a:r>
            <a:endParaRPr lang="en-US"/>
          </a:p>
        </p:txBody>
      </p:sp>
      <p:sp>
        <p:nvSpPr>
          <p:cNvPr id="3" name="Vertical Text Placeholder 2">
            <a:extLst>
              <a:ext uri="{FF2B5EF4-FFF2-40B4-BE49-F238E27FC236}">
                <a16:creationId xmlns:a16="http://schemas.microsoft.com/office/drawing/2014/main" id="{7D03B2AD-E0D9-4C90-844D-42437DDF0AB0}"/>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e Placeholder 3">
            <a:extLst>
              <a:ext uri="{FF2B5EF4-FFF2-40B4-BE49-F238E27FC236}">
                <a16:creationId xmlns:a16="http://schemas.microsoft.com/office/drawing/2014/main" id="{105EBBD9-B951-47B3-BEBB-08B3AA905671}"/>
              </a:ext>
            </a:extLst>
          </p:cNvPr>
          <p:cNvSpPr txBox="1">
            <a:spLocks noGrp="1"/>
          </p:cNvSpPr>
          <p:nvPr>
            <p:ph type="dt" sz="half" idx="7"/>
          </p:nvPr>
        </p:nvSpPr>
        <p:spPr/>
        <p:txBody>
          <a:bodyPr/>
          <a:lstStyle>
            <a:lvl1pPr>
              <a:defRPr/>
            </a:lvl1pPr>
          </a:lstStyle>
          <a:p>
            <a:pPr lvl="0"/>
            <a:fld id="{C84A2E96-105E-4906-9989-0E4C4599351F}" type="datetime1">
              <a:rPr lang="de-DE"/>
              <a:pPr lvl="0"/>
              <a:t>12.01.2026</a:t>
            </a:fld>
            <a:endParaRPr lang="de-DE"/>
          </a:p>
        </p:txBody>
      </p:sp>
      <p:sp>
        <p:nvSpPr>
          <p:cNvPr id="5" name="Footer Placeholder 4">
            <a:extLst>
              <a:ext uri="{FF2B5EF4-FFF2-40B4-BE49-F238E27FC236}">
                <a16:creationId xmlns:a16="http://schemas.microsoft.com/office/drawing/2014/main" id="{C12DD10C-628B-49CB-B48B-65E3DE82CC79}"/>
              </a:ext>
            </a:extLst>
          </p:cNvPr>
          <p:cNvSpPr txBox="1">
            <a:spLocks noGrp="1"/>
          </p:cNvSpPr>
          <p:nvPr>
            <p:ph type="ftr" sz="quarter" idx="9"/>
          </p:nvPr>
        </p:nvSpPr>
        <p:spPr/>
        <p:txBody>
          <a:bodyPr/>
          <a:lstStyle>
            <a:lvl1pPr>
              <a:defRPr/>
            </a:lvl1pPr>
          </a:lstStyle>
          <a:p>
            <a:pPr lvl="0"/>
            <a:endParaRPr lang="de-DE"/>
          </a:p>
        </p:txBody>
      </p:sp>
      <p:sp>
        <p:nvSpPr>
          <p:cNvPr id="6" name="Slide Number Placeholder 5">
            <a:extLst>
              <a:ext uri="{FF2B5EF4-FFF2-40B4-BE49-F238E27FC236}">
                <a16:creationId xmlns:a16="http://schemas.microsoft.com/office/drawing/2014/main" id="{F981D03F-8E50-48D9-82AC-9F14EF1325FE}"/>
              </a:ext>
            </a:extLst>
          </p:cNvPr>
          <p:cNvSpPr txBox="1">
            <a:spLocks noGrp="1"/>
          </p:cNvSpPr>
          <p:nvPr>
            <p:ph type="sldNum" sz="quarter" idx="8"/>
          </p:nvPr>
        </p:nvSpPr>
        <p:spPr/>
        <p:txBody>
          <a:bodyPr/>
          <a:lstStyle>
            <a:lvl1pPr>
              <a:defRPr/>
            </a:lvl1pPr>
          </a:lstStyle>
          <a:p>
            <a:pPr lvl="0"/>
            <a:fld id="{DFC2E9D4-A4D0-4105-ADCF-D6934621E797}" type="slidenum">
              <a:t>‹Nr.›</a:t>
            </a:fld>
            <a:endParaRPr lang="de-DE"/>
          </a:p>
        </p:txBody>
      </p:sp>
    </p:spTree>
    <p:extLst>
      <p:ext uri="{BB962C8B-B14F-4D97-AF65-F5344CB8AC3E}">
        <p14:creationId xmlns:p14="http://schemas.microsoft.com/office/powerpoint/2010/main" val="2533709249"/>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EFFA53C-8A04-47B3-B2B7-AF7F6D667EDD}"/>
              </a:ext>
            </a:extLst>
          </p:cNvPr>
          <p:cNvSpPr txBox="1">
            <a:spLocks noGrp="1"/>
          </p:cNvSpPr>
          <p:nvPr>
            <p:ph type="title" orient="vert"/>
          </p:nvPr>
        </p:nvSpPr>
        <p:spPr>
          <a:xfrm>
            <a:off x="7967670" y="609603"/>
            <a:ext cx="1304739" cy="5251454"/>
          </a:xfrm>
        </p:spPr>
        <p:txBody>
          <a:bodyPr vert="eaVert" anchor="ctr"/>
          <a:lstStyle>
            <a:lvl1pPr>
              <a:defRPr/>
            </a:lvl1pPr>
          </a:lstStyle>
          <a:p>
            <a:pPr lvl="0"/>
            <a:r>
              <a:rPr lang="de-DE"/>
              <a:t>Mastertitelformat bearbeiten</a:t>
            </a:r>
            <a:endParaRPr lang="en-US"/>
          </a:p>
        </p:txBody>
      </p:sp>
      <p:sp>
        <p:nvSpPr>
          <p:cNvPr id="3" name="Vertical Text Placeholder 2">
            <a:extLst>
              <a:ext uri="{FF2B5EF4-FFF2-40B4-BE49-F238E27FC236}">
                <a16:creationId xmlns:a16="http://schemas.microsoft.com/office/drawing/2014/main" id="{CDE0D0EC-A400-4005-9FA5-BA5F7B302AE5}"/>
              </a:ext>
            </a:extLst>
          </p:cNvPr>
          <p:cNvSpPr txBox="1">
            <a:spLocks noGrp="1"/>
          </p:cNvSpPr>
          <p:nvPr>
            <p:ph type="body" orient="vert" idx="1"/>
          </p:nvPr>
        </p:nvSpPr>
        <p:spPr>
          <a:xfrm>
            <a:off x="677332" y="609603"/>
            <a:ext cx="7060146" cy="5251454"/>
          </a:xfrm>
        </p:spPr>
        <p:txBody>
          <a:bodyPr vert="eaVert"/>
          <a:lstStyle>
            <a:lvl1pPr>
              <a:defRPr/>
            </a:lvl1pPr>
            <a:lvl2pPr>
              <a:defRPr/>
            </a:lvl2pPr>
            <a:lvl3pPr>
              <a:defRPr/>
            </a:lvl3pPr>
            <a:lvl4pPr>
              <a:defRPr/>
            </a:lvl4pPr>
            <a:lvl5pPr>
              <a:defRPr/>
            </a:lvl5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e Placeholder 3">
            <a:extLst>
              <a:ext uri="{FF2B5EF4-FFF2-40B4-BE49-F238E27FC236}">
                <a16:creationId xmlns:a16="http://schemas.microsoft.com/office/drawing/2014/main" id="{44D992AD-8252-4851-AAFF-7CF67EBC239A}"/>
              </a:ext>
            </a:extLst>
          </p:cNvPr>
          <p:cNvSpPr txBox="1">
            <a:spLocks noGrp="1"/>
          </p:cNvSpPr>
          <p:nvPr>
            <p:ph type="dt" sz="half" idx="7"/>
          </p:nvPr>
        </p:nvSpPr>
        <p:spPr/>
        <p:txBody>
          <a:bodyPr/>
          <a:lstStyle>
            <a:lvl1pPr>
              <a:defRPr/>
            </a:lvl1pPr>
          </a:lstStyle>
          <a:p>
            <a:pPr lvl="0"/>
            <a:fld id="{1AA825C6-080E-47BB-9DB3-2001E6C613A5}" type="datetime1">
              <a:rPr lang="de-DE"/>
              <a:pPr lvl="0"/>
              <a:t>12.01.2026</a:t>
            </a:fld>
            <a:endParaRPr lang="de-DE"/>
          </a:p>
        </p:txBody>
      </p:sp>
      <p:sp>
        <p:nvSpPr>
          <p:cNvPr id="5" name="Footer Placeholder 4">
            <a:extLst>
              <a:ext uri="{FF2B5EF4-FFF2-40B4-BE49-F238E27FC236}">
                <a16:creationId xmlns:a16="http://schemas.microsoft.com/office/drawing/2014/main" id="{9B99B601-3FD9-4F53-9F8B-61621617760C}"/>
              </a:ext>
            </a:extLst>
          </p:cNvPr>
          <p:cNvSpPr txBox="1">
            <a:spLocks noGrp="1"/>
          </p:cNvSpPr>
          <p:nvPr>
            <p:ph type="ftr" sz="quarter" idx="9"/>
          </p:nvPr>
        </p:nvSpPr>
        <p:spPr/>
        <p:txBody>
          <a:bodyPr/>
          <a:lstStyle>
            <a:lvl1pPr>
              <a:defRPr/>
            </a:lvl1pPr>
          </a:lstStyle>
          <a:p>
            <a:pPr lvl="0"/>
            <a:endParaRPr lang="de-DE"/>
          </a:p>
        </p:txBody>
      </p:sp>
      <p:sp>
        <p:nvSpPr>
          <p:cNvPr id="6" name="Slide Number Placeholder 5">
            <a:extLst>
              <a:ext uri="{FF2B5EF4-FFF2-40B4-BE49-F238E27FC236}">
                <a16:creationId xmlns:a16="http://schemas.microsoft.com/office/drawing/2014/main" id="{202A5FE1-9276-4BDC-A100-FFA86E8F39B6}"/>
              </a:ext>
            </a:extLst>
          </p:cNvPr>
          <p:cNvSpPr txBox="1">
            <a:spLocks noGrp="1"/>
          </p:cNvSpPr>
          <p:nvPr>
            <p:ph type="sldNum" sz="quarter" idx="8"/>
          </p:nvPr>
        </p:nvSpPr>
        <p:spPr/>
        <p:txBody>
          <a:bodyPr/>
          <a:lstStyle>
            <a:lvl1pPr>
              <a:defRPr/>
            </a:lvl1pPr>
          </a:lstStyle>
          <a:p>
            <a:pPr lvl="0"/>
            <a:fld id="{014D584F-977F-4A91-A265-8C425FD4D5F5}" type="slidenum">
              <a:t>‹Nr.›</a:t>
            </a:fld>
            <a:endParaRPr lang="de-DE"/>
          </a:p>
        </p:txBody>
      </p:sp>
    </p:spTree>
    <p:extLst>
      <p:ext uri="{BB962C8B-B14F-4D97-AF65-F5344CB8AC3E}">
        <p14:creationId xmlns:p14="http://schemas.microsoft.com/office/powerpoint/2010/main" val="1695998405"/>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showMasterSp="0" type="title" preserve="1">
  <p:cSld name="Titelfolie">
    <p:spTree>
      <p:nvGrpSpPr>
        <p:cNvPr id="1" name=""/>
        <p:cNvGrpSpPr/>
        <p:nvPr/>
      </p:nvGrpSpPr>
      <p:grpSpPr>
        <a:xfrm>
          <a:off x="0" y="0"/>
          <a:ext cx="0" cy="0"/>
          <a:chOff x="0" y="0"/>
          <a:chExt cx="0" cy="0"/>
        </a:xfrm>
      </p:grpSpPr>
      <p:grpSp>
        <p:nvGrpSpPr>
          <p:cNvPr id="2" name="Group 6">
            <a:extLst>
              <a:ext uri="{FF2B5EF4-FFF2-40B4-BE49-F238E27FC236}">
                <a16:creationId xmlns:a16="http://schemas.microsoft.com/office/drawing/2014/main" id="{E9145417-C91B-4047-B9B4-CD44863D9D3D}"/>
              </a:ext>
            </a:extLst>
          </p:cNvPr>
          <p:cNvGrpSpPr/>
          <p:nvPr/>
        </p:nvGrpSpPr>
        <p:grpSpPr>
          <a:xfrm>
            <a:off x="8" y="-8467"/>
            <a:ext cx="12191997" cy="6866467"/>
            <a:chOff x="8" y="-8467"/>
            <a:chExt cx="12191997" cy="6866467"/>
          </a:xfrm>
        </p:grpSpPr>
        <p:cxnSp>
          <p:nvCxnSpPr>
            <p:cNvPr id="3" name="Straight Connector 31">
              <a:extLst>
                <a:ext uri="{FF2B5EF4-FFF2-40B4-BE49-F238E27FC236}">
                  <a16:creationId xmlns:a16="http://schemas.microsoft.com/office/drawing/2014/main" id="{BD81BC23-6222-47C7-A4A8-43712D706DF1}"/>
                </a:ext>
              </a:extLst>
            </p:cNvPr>
            <p:cNvCxnSpPr/>
            <p:nvPr/>
          </p:nvCxnSpPr>
          <p:spPr>
            <a:xfrm>
              <a:off x="9371008" y="0"/>
              <a:ext cx="1219207" cy="6858000"/>
            </a:xfrm>
            <a:prstGeom prst="straightConnector1">
              <a:avLst/>
            </a:prstGeom>
            <a:noFill/>
            <a:ln w="9528" cap="rnd">
              <a:solidFill>
                <a:srgbClr val="BFBFBF"/>
              </a:solidFill>
              <a:prstDash val="solid"/>
            </a:ln>
          </p:spPr>
        </p:cxnSp>
        <p:cxnSp>
          <p:nvCxnSpPr>
            <p:cNvPr id="4" name="Straight Connector 20">
              <a:extLst>
                <a:ext uri="{FF2B5EF4-FFF2-40B4-BE49-F238E27FC236}">
                  <a16:creationId xmlns:a16="http://schemas.microsoft.com/office/drawing/2014/main" id="{0CCF9D33-FAD1-4380-A6A9-D59B8B4BEC35}"/>
                </a:ext>
              </a:extLst>
            </p:cNvPr>
            <p:cNvCxnSpPr/>
            <p:nvPr/>
          </p:nvCxnSpPr>
          <p:spPr>
            <a:xfrm flipH="1">
              <a:off x="7425266" y="3681410"/>
              <a:ext cx="4763557" cy="3176590"/>
            </a:xfrm>
            <a:prstGeom prst="straightConnector1">
              <a:avLst/>
            </a:prstGeom>
            <a:noFill/>
            <a:ln w="9528" cap="rnd">
              <a:solidFill>
                <a:srgbClr val="D9D9D9"/>
              </a:solidFill>
              <a:prstDash val="solid"/>
            </a:ln>
          </p:spPr>
        </p:cxnSp>
        <p:sp>
          <p:nvSpPr>
            <p:cNvPr id="5" name="Rectangle 23">
              <a:extLst>
                <a:ext uri="{FF2B5EF4-FFF2-40B4-BE49-F238E27FC236}">
                  <a16:creationId xmlns:a16="http://schemas.microsoft.com/office/drawing/2014/main" id="{CB51CBF4-56B1-48E5-BD29-6719C928063B}"/>
                </a:ext>
              </a:extLst>
            </p:cNvPr>
            <p:cNvSpPr/>
            <p:nvPr/>
          </p:nvSpPr>
          <p:spPr>
            <a:xfrm>
              <a:off x="9181472" y="-8467"/>
              <a:ext cx="3007351" cy="6866467"/>
            </a:xfrm>
            <a:custGeom>
              <a:avLst/>
              <a:gdLst>
                <a:gd name="f0" fmla="val w"/>
                <a:gd name="f1" fmla="val h"/>
                <a:gd name="f2" fmla="val 0"/>
                <a:gd name="f3" fmla="val 3007349"/>
                <a:gd name="f4" fmla="val 6866467"/>
                <a:gd name="f5" fmla="val 2045532"/>
                <a:gd name="f6" fmla="*/ f0 1 3007349"/>
                <a:gd name="f7" fmla="*/ f1 1 6866467"/>
                <a:gd name="f8" fmla="val f2"/>
                <a:gd name="f9" fmla="val f3"/>
                <a:gd name="f10" fmla="val f4"/>
                <a:gd name="f11" fmla="+- f10 0 f8"/>
                <a:gd name="f12" fmla="+- f9 0 f8"/>
                <a:gd name="f13" fmla="*/ f12 1 3007349"/>
                <a:gd name="f14" fmla="*/ f11 1 6866467"/>
                <a:gd name="f15" fmla="*/ f8 1 f13"/>
                <a:gd name="f16" fmla="*/ f9 1 f13"/>
                <a:gd name="f17" fmla="*/ f8 1 f14"/>
                <a:gd name="f18" fmla="*/ f10 1 f14"/>
                <a:gd name="f19" fmla="*/ f15 f6 1"/>
                <a:gd name="f20" fmla="*/ f16 f6 1"/>
                <a:gd name="f21" fmla="*/ f18 f7 1"/>
                <a:gd name="f22" fmla="*/ f17 f7 1"/>
              </a:gdLst>
              <a:ahLst/>
              <a:cxnLst>
                <a:cxn ang="3cd4">
                  <a:pos x="hc" y="t"/>
                </a:cxn>
                <a:cxn ang="0">
                  <a:pos x="r" y="vc"/>
                </a:cxn>
                <a:cxn ang="cd4">
                  <a:pos x="hc" y="b"/>
                </a:cxn>
                <a:cxn ang="cd2">
                  <a:pos x="l" y="vc"/>
                </a:cxn>
              </a:cxnLst>
              <a:rect l="f19" t="f22" r="f20" b="f21"/>
              <a:pathLst>
                <a:path w="3007349" h="6866467">
                  <a:moveTo>
                    <a:pt x="f5" y="f2"/>
                  </a:moveTo>
                  <a:lnTo>
                    <a:pt x="f3" y="f2"/>
                  </a:lnTo>
                  <a:lnTo>
                    <a:pt x="f3" y="f4"/>
                  </a:lnTo>
                  <a:lnTo>
                    <a:pt x="f2" y="f4"/>
                  </a:lnTo>
                  <a:lnTo>
                    <a:pt x="f5" y="f2"/>
                  </a:lnTo>
                  <a:close/>
                </a:path>
              </a:pathLst>
            </a:custGeom>
            <a:solidFill>
              <a:srgbClr val="E84C22">
                <a:alpha val="30000"/>
              </a:srgbClr>
            </a:solidFill>
            <a:ln cap="rnd">
              <a:noFill/>
              <a:prstDash val="solid"/>
            </a:ln>
          </p:spPr>
          <p:txBody>
            <a:bodyPr vert="horz" wrap="square" lIns="91440" tIns="45720" rIns="91440" bIns="45720" anchor="t"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de-DE" sz="1800" b="0" i="0" u="none" strike="noStrike" kern="1200" cap="none" spc="0" baseline="0">
                <a:solidFill>
                  <a:srgbClr val="FFFFFF"/>
                </a:solidFill>
                <a:uFillTx/>
                <a:latin typeface="Trebuchet MS"/>
              </a:endParaRPr>
            </a:p>
          </p:txBody>
        </p:sp>
        <p:sp>
          <p:nvSpPr>
            <p:cNvPr id="6" name="Rectangle 25">
              <a:extLst>
                <a:ext uri="{FF2B5EF4-FFF2-40B4-BE49-F238E27FC236}">
                  <a16:creationId xmlns:a16="http://schemas.microsoft.com/office/drawing/2014/main" id="{8E61C789-EFE1-493E-9B2D-2A4D12FE4178}"/>
                </a:ext>
              </a:extLst>
            </p:cNvPr>
            <p:cNvSpPr/>
            <p:nvPr/>
          </p:nvSpPr>
          <p:spPr>
            <a:xfrm>
              <a:off x="9603440" y="-8467"/>
              <a:ext cx="2588556" cy="6866467"/>
            </a:xfrm>
            <a:custGeom>
              <a:avLst/>
              <a:gdLst>
                <a:gd name="f0" fmla="val w"/>
                <a:gd name="f1" fmla="val h"/>
                <a:gd name="f2" fmla="val 0"/>
                <a:gd name="f3" fmla="val 2573311"/>
                <a:gd name="f4" fmla="val 6866467"/>
                <a:gd name="f5" fmla="val 1202336"/>
                <a:gd name="f6" fmla="*/ f0 1 2573311"/>
                <a:gd name="f7" fmla="*/ f1 1 6866467"/>
                <a:gd name="f8" fmla="val f2"/>
                <a:gd name="f9" fmla="val f3"/>
                <a:gd name="f10" fmla="val f4"/>
                <a:gd name="f11" fmla="+- f10 0 f8"/>
                <a:gd name="f12" fmla="+- f9 0 f8"/>
                <a:gd name="f13" fmla="*/ f12 1 2573311"/>
                <a:gd name="f14" fmla="*/ f11 1 6866467"/>
                <a:gd name="f15" fmla="*/ f8 1 f13"/>
                <a:gd name="f16" fmla="*/ f9 1 f13"/>
                <a:gd name="f17" fmla="*/ f8 1 f14"/>
                <a:gd name="f18" fmla="*/ f10 1 f14"/>
                <a:gd name="f19" fmla="*/ f15 f6 1"/>
                <a:gd name="f20" fmla="*/ f16 f6 1"/>
                <a:gd name="f21" fmla="*/ f18 f7 1"/>
                <a:gd name="f22" fmla="*/ f17 f7 1"/>
              </a:gdLst>
              <a:ahLst/>
              <a:cxnLst>
                <a:cxn ang="3cd4">
                  <a:pos x="hc" y="t"/>
                </a:cxn>
                <a:cxn ang="0">
                  <a:pos x="r" y="vc"/>
                </a:cxn>
                <a:cxn ang="cd4">
                  <a:pos x="hc" y="b"/>
                </a:cxn>
                <a:cxn ang="cd2">
                  <a:pos x="l" y="vc"/>
                </a:cxn>
              </a:cxnLst>
              <a:rect l="f19" t="f22" r="f20" b="f21"/>
              <a:pathLst>
                <a:path w="2573311" h="6866467">
                  <a:moveTo>
                    <a:pt x="f2" y="f2"/>
                  </a:moveTo>
                  <a:lnTo>
                    <a:pt x="f3" y="f2"/>
                  </a:lnTo>
                  <a:lnTo>
                    <a:pt x="f3" y="f4"/>
                  </a:lnTo>
                  <a:lnTo>
                    <a:pt x="f5" y="f4"/>
                  </a:lnTo>
                  <a:lnTo>
                    <a:pt x="f2" y="f2"/>
                  </a:lnTo>
                  <a:close/>
                </a:path>
              </a:pathLst>
            </a:custGeom>
            <a:solidFill>
              <a:srgbClr val="E84C22">
                <a:alpha val="20000"/>
              </a:srgbClr>
            </a:solidFill>
            <a:ln cap="rnd">
              <a:noFill/>
              <a:prstDash val="solid"/>
            </a:ln>
          </p:spPr>
          <p:txBody>
            <a:bodyPr vert="horz" wrap="square" lIns="91440" tIns="45720" rIns="91440" bIns="45720" anchor="t"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de-DE" sz="1800" b="0" i="0" u="none" strike="noStrike" kern="1200" cap="none" spc="0" baseline="0">
                <a:solidFill>
                  <a:srgbClr val="FFFFFF"/>
                </a:solidFill>
                <a:uFillTx/>
                <a:latin typeface="Trebuchet MS"/>
              </a:endParaRPr>
            </a:p>
          </p:txBody>
        </p:sp>
        <p:sp>
          <p:nvSpPr>
            <p:cNvPr id="7" name="Isosceles Triangle 26">
              <a:extLst>
                <a:ext uri="{FF2B5EF4-FFF2-40B4-BE49-F238E27FC236}">
                  <a16:creationId xmlns:a16="http://schemas.microsoft.com/office/drawing/2014/main" id="{8937609D-57C5-45E3-97FB-8205260FB66A}"/>
                </a:ext>
              </a:extLst>
            </p:cNvPr>
            <p:cNvSpPr/>
            <p:nvPr/>
          </p:nvSpPr>
          <p:spPr>
            <a:xfrm>
              <a:off x="8932334" y="3047996"/>
              <a:ext cx="3259671" cy="3810003"/>
            </a:xfrm>
            <a:custGeom>
              <a:avLst>
                <a:gd name="f8" fmla="val 100000"/>
              </a:avLst>
              <a:gdLst>
                <a:gd name="f1" fmla="val 10800000"/>
                <a:gd name="f2" fmla="val 5400000"/>
                <a:gd name="f3" fmla="val 180"/>
                <a:gd name="f4" fmla="val w"/>
                <a:gd name="f5" fmla="val h"/>
                <a:gd name="f6" fmla="val ss"/>
                <a:gd name="f7" fmla="val 0"/>
                <a:gd name="f8" fmla="val 100000"/>
                <a:gd name="f9" fmla="+- 0 0 -360"/>
                <a:gd name="f10" fmla="+- 0 0 -270"/>
                <a:gd name="f11" fmla="+- 0 0 -180"/>
                <a:gd name="f12" fmla="+- 0 0 -90"/>
                <a:gd name="f13" fmla="abs f4"/>
                <a:gd name="f14" fmla="abs f5"/>
                <a:gd name="f15" fmla="abs f6"/>
                <a:gd name="f16" fmla="val f7"/>
                <a:gd name="f17" fmla="val f8"/>
                <a:gd name="f18" fmla="*/ f9 f1 1"/>
                <a:gd name="f19" fmla="*/ f10 f1 1"/>
                <a:gd name="f20" fmla="*/ f11 f1 1"/>
                <a:gd name="f21" fmla="*/ f12 f1 1"/>
                <a:gd name="f22" fmla="?: f13 f4 1"/>
                <a:gd name="f23" fmla="?: f14 f5 1"/>
                <a:gd name="f24" fmla="?: f15 f6 1"/>
                <a:gd name="f25" fmla="*/ f18 1 f3"/>
                <a:gd name="f26" fmla="*/ f19 1 f3"/>
                <a:gd name="f27" fmla="*/ f20 1 f3"/>
                <a:gd name="f28" fmla="*/ f21 1 f3"/>
                <a:gd name="f29" fmla="*/ f22 1 21600"/>
                <a:gd name="f30" fmla="*/ f23 1 21600"/>
                <a:gd name="f31" fmla="*/ 21600 f22 1"/>
                <a:gd name="f32" fmla="*/ 21600 f23 1"/>
                <a:gd name="f33" fmla="+- f25 0 f2"/>
                <a:gd name="f34" fmla="+- f26 0 f2"/>
                <a:gd name="f35" fmla="+- f27 0 f2"/>
                <a:gd name="f36" fmla="+- f28 0 f2"/>
                <a:gd name="f37" fmla="min f30 f29"/>
                <a:gd name="f38" fmla="*/ f31 1 f24"/>
                <a:gd name="f39" fmla="*/ f32 1 f24"/>
                <a:gd name="f40" fmla="val f38"/>
                <a:gd name="f41" fmla="val f39"/>
                <a:gd name="f42" fmla="*/ f16 f37 1"/>
                <a:gd name="f43" fmla="+- f41 0 f16"/>
                <a:gd name="f44" fmla="+- f40 0 f16"/>
                <a:gd name="f45" fmla="*/ f41 f37 1"/>
                <a:gd name="f46" fmla="*/ f40 f37 1"/>
                <a:gd name="f47" fmla="*/ f43 1 2"/>
                <a:gd name="f48" fmla="*/ f44 1 2"/>
                <a:gd name="f49" fmla="*/ f44 f17 1"/>
                <a:gd name="f50" fmla="+- f16 f47 0"/>
                <a:gd name="f51" fmla="*/ f49 1 200000"/>
                <a:gd name="f52" fmla="*/ f49 1 100000"/>
                <a:gd name="f53" fmla="+- f51 f48 0"/>
                <a:gd name="f54" fmla="*/ f51 f37 1"/>
                <a:gd name="f55" fmla="*/ f50 f37 1"/>
                <a:gd name="f56" fmla="*/ f52 f37 1"/>
                <a:gd name="f57" fmla="*/ f53 f37 1"/>
              </a:gdLst>
              <a:ahLst/>
              <a:cxnLst>
                <a:cxn ang="3cd4">
                  <a:pos x="hc" y="t"/>
                </a:cxn>
                <a:cxn ang="0">
                  <a:pos x="r" y="vc"/>
                </a:cxn>
                <a:cxn ang="cd4">
                  <a:pos x="hc" y="b"/>
                </a:cxn>
                <a:cxn ang="cd2">
                  <a:pos x="l" y="vc"/>
                </a:cxn>
                <a:cxn ang="f33">
                  <a:pos x="f56" y="f42"/>
                </a:cxn>
                <a:cxn ang="f34">
                  <a:pos x="f54" y="f55"/>
                </a:cxn>
                <a:cxn ang="f35">
                  <a:pos x="f42" y="f45"/>
                </a:cxn>
                <a:cxn ang="f35">
                  <a:pos x="f56" y="f45"/>
                </a:cxn>
                <a:cxn ang="f35">
                  <a:pos x="f46" y="f45"/>
                </a:cxn>
                <a:cxn ang="f36">
                  <a:pos x="f57" y="f55"/>
                </a:cxn>
              </a:cxnLst>
              <a:rect l="f54" t="f55" r="f57" b="f45"/>
              <a:pathLst>
                <a:path>
                  <a:moveTo>
                    <a:pt x="f42" y="f45"/>
                  </a:moveTo>
                  <a:lnTo>
                    <a:pt x="f56" y="f42"/>
                  </a:lnTo>
                  <a:lnTo>
                    <a:pt x="f46" y="f45"/>
                  </a:lnTo>
                  <a:close/>
                </a:path>
              </a:pathLst>
            </a:custGeom>
            <a:solidFill>
              <a:srgbClr val="FFBD47">
                <a:alpha val="72000"/>
              </a:srgbClr>
            </a:solidFill>
            <a:ln cap="rnd">
              <a:noFill/>
              <a:prstDash val="solid"/>
            </a:ln>
          </p:spPr>
          <p:txBody>
            <a:bodyPr vert="horz" wrap="square" lIns="91440" tIns="45720" rIns="91440" bIns="45720" anchor="t"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de-DE" sz="1800" b="0" i="0" u="none" strike="noStrike" kern="1200" cap="none" spc="0" baseline="0">
                <a:solidFill>
                  <a:srgbClr val="FFFFFF"/>
                </a:solidFill>
                <a:uFillTx/>
                <a:latin typeface="Trebuchet MS"/>
              </a:endParaRPr>
            </a:p>
          </p:txBody>
        </p:sp>
        <p:sp>
          <p:nvSpPr>
            <p:cNvPr id="8" name="Rectangle 27">
              <a:extLst>
                <a:ext uri="{FF2B5EF4-FFF2-40B4-BE49-F238E27FC236}">
                  <a16:creationId xmlns:a16="http://schemas.microsoft.com/office/drawing/2014/main" id="{2EB67AA7-AF54-4760-89BD-CA6B5652E2B7}"/>
                </a:ext>
              </a:extLst>
            </p:cNvPr>
            <p:cNvSpPr/>
            <p:nvPr/>
          </p:nvSpPr>
          <p:spPr>
            <a:xfrm>
              <a:off x="9334496" y="-8467"/>
              <a:ext cx="2854327" cy="6866467"/>
            </a:xfrm>
            <a:custGeom>
              <a:avLst/>
              <a:gdLst>
                <a:gd name="f0" fmla="val w"/>
                <a:gd name="f1" fmla="val h"/>
                <a:gd name="f2" fmla="val 0"/>
                <a:gd name="f3" fmla="val 2858013"/>
                <a:gd name="f4" fmla="val 6866467"/>
                <a:gd name="f5" fmla="val 2473942"/>
                <a:gd name="f6" fmla="*/ f0 1 2858013"/>
                <a:gd name="f7" fmla="*/ f1 1 6866467"/>
                <a:gd name="f8" fmla="val f2"/>
                <a:gd name="f9" fmla="val f3"/>
                <a:gd name="f10" fmla="val f4"/>
                <a:gd name="f11" fmla="+- f10 0 f8"/>
                <a:gd name="f12" fmla="+- f9 0 f8"/>
                <a:gd name="f13" fmla="*/ f12 1 2858013"/>
                <a:gd name="f14" fmla="*/ f11 1 6866467"/>
                <a:gd name="f15" fmla="*/ f8 1 f13"/>
                <a:gd name="f16" fmla="*/ f9 1 f13"/>
                <a:gd name="f17" fmla="*/ f8 1 f14"/>
                <a:gd name="f18" fmla="*/ f10 1 f14"/>
                <a:gd name="f19" fmla="*/ f15 f6 1"/>
                <a:gd name="f20" fmla="*/ f16 f6 1"/>
                <a:gd name="f21" fmla="*/ f18 f7 1"/>
                <a:gd name="f22" fmla="*/ f17 f7 1"/>
              </a:gdLst>
              <a:ahLst/>
              <a:cxnLst>
                <a:cxn ang="3cd4">
                  <a:pos x="hc" y="t"/>
                </a:cxn>
                <a:cxn ang="0">
                  <a:pos x="r" y="vc"/>
                </a:cxn>
                <a:cxn ang="cd4">
                  <a:pos x="hc" y="b"/>
                </a:cxn>
                <a:cxn ang="cd2">
                  <a:pos x="l" y="vc"/>
                </a:cxn>
              </a:cxnLst>
              <a:rect l="f19" t="f22" r="f20" b="f21"/>
              <a:pathLst>
                <a:path w="2858013" h="6866467">
                  <a:moveTo>
                    <a:pt x="f2" y="f2"/>
                  </a:moveTo>
                  <a:lnTo>
                    <a:pt x="f3" y="f2"/>
                  </a:lnTo>
                  <a:lnTo>
                    <a:pt x="f3" y="f4"/>
                  </a:lnTo>
                  <a:lnTo>
                    <a:pt x="f5" y="f4"/>
                  </a:lnTo>
                  <a:lnTo>
                    <a:pt x="f2" y="f2"/>
                  </a:lnTo>
                  <a:close/>
                </a:path>
              </a:pathLst>
            </a:custGeom>
            <a:solidFill>
              <a:srgbClr val="F49D00">
                <a:alpha val="70000"/>
              </a:srgbClr>
            </a:solidFill>
            <a:ln cap="rnd">
              <a:noFill/>
              <a:prstDash val="solid"/>
            </a:ln>
          </p:spPr>
          <p:txBody>
            <a:bodyPr vert="horz" wrap="square" lIns="91440" tIns="45720" rIns="91440" bIns="45720" anchor="t"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de-DE" sz="1800" b="0" i="0" u="none" strike="noStrike" kern="1200" cap="none" spc="0" baseline="0">
                <a:solidFill>
                  <a:srgbClr val="FFFFFF"/>
                </a:solidFill>
                <a:uFillTx/>
                <a:latin typeface="Trebuchet MS"/>
              </a:endParaRPr>
            </a:p>
          </p:txBody>
        </p:sp>
        <p:sp>
          <p:nvSpPr>
            <p:cNvPr id="9" name="Rectangle 28">
              <a:extLst>
                <a:ext uri="{FF2B5EF4-FFF2-40B4-BE49-F238E27FC236}">
                  <a16:creationId xmlns:a16="http://schemas.microsoft.com/office/drawing/2014/main" id="{4FB2B4B6-D59B-49A7-95CB-C7A800D393C8}"/>
                </a:ext>
              </a:extLst>
            </p:cNvPr>
            <p:cNvSpPr/>
            <p:nvPr/>
          </p:nvSpPr>
          <p:spPr>
            <a:xfrm>
              <a:off x="10898733" y="-8467"/>
              <a:ext cx="1290090" cy="6866467"/>
            </a:xfrm>
            <a:custGeom>
              <a:avLst/>
              <a:gdLst>
                <a:gd name="f0" fmla="val w"/>
                <a:gd name="f1" fmla="val h"/>
                <a:gd name="f2" fmla="val 0"/>
                <a:gd name="f3" fmla="val 1290094"/>
                <a:gd name="f4" fmla="val 6858000"/>
                <a:gd name="f5" fmla="val 1019735"/>
                <a:gd name="f6" fmla="*/ f0 1 1290094"/>
                <a:gd name="f7" fmla="*/ f1 1 6858000"/>
                <a:gd name="f8" fmla="val f2"/>
                <a:gd name="f9" fmla="val f3"/>
                <a:gd name="f10" fmla="val f4"/>
                <a:gd name="f11" fmla="+- f10 0 f8"/>
                <a:gd name="f12" fmla="+- f9 0 f8"/>
                <a:gd name="f13" fmla="*/ f12 1 1290094"/>
                <a:gd name="f14" fmla="*/ f11 1 6858000"/>
                <a:gd name="f15" fmla="*/ f8 1 f13"/>
                <a:gd name="f16" fmla="*/ f9 1 f13"/>
                <a:gd name="f17" fmla="*/ f8 1 f14"/>
                <a:gd name="f18" fmla="*/ f10 1 f14"/>
                <a:gd name="f19" fmla="*/ f15 f6 1"/>
                <a:gd name="f20" fmla="*/ f16 f6 1"/>
                <a:gd name="f21" fmla="*/ f18 f7 1"/>
                <a:gd name="f22" fmla="*/ f17 f7 1"/>
              </a:gdLst>
              <a:ahLst/>
              <a:cxnLst>
                <a:cxn ang="3cd4">
                  <a:pos x="hc" y="t"/>
                </a:cxn>
                <a:cxn ang="0">
                  <a:pos x="r" y="vc"/>
                </a:cxn>
                <a:cxn ang="cd4">
                  <a:pos x="hc" y="b"/>
                </a:cxn>
                <a:cxn ang="cd2">
                  <a:pos x="l" y="vc"/>
                </a:cxn>
              </a:cxnLst>
              <a:rect l="f19" t="f22" r="f20" b="f21"/>
              <a:pathLst>
                <a:path w="1290094" h="6858000">
                  <a:moveTo>
                    <a:pt x="f5" y="f2"/>
                  </a:moveTo>
                  <a:lnTo>
                    <a:pt x="f3" y="f2"/>
                  </a:lnTo>
                  <a:lnTo>
                    <a:pt x="f3" y="f4"/>
                  </a:lnTo>
                  <a:lnTo>
                    <a:pt x="f2" y="f4"/>
                  </a:lnTo>
                  <a:lnTo>
                    <a:pt x="f5" y="f2"/>
                  </a:lnTo>
                  <a:close/>
                </a:path>
              </a:pathLst>
            </a:custGeom>
            <a:solidFill>
              <a:srgbClr val="F1947A">
                <a:alpha val="70000"/>
              </a:srgbClr>
            </a:solidFill>
            <a:ln cap="rnd">
              <a:noFill/>
              <a:prstDash val="solid"/>
            </a:ln>
          </p:spPr>
          <p:txBody>
            <a:bodyPr vert="horz" wrap="square" lIns="91440" tIns="45720" rIns="91440" bIns="45720" anchor="t"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de-DE" sz="1800" b="0" i="0" u="none" strike="noStrike" kern="1200" cap="none" spc="0" baseline="0">
                <a:solidFill>
                  <a:srgbClr val="FFFFFF"/>
                </a:solidFill>
                <a:uFillTx/>
                <a:latin typeface="Trebuchet MS"/>
              </a:endParaRPr>
            </a:p>
          </p:txBody>
        </p:sp>
        <p:sp>
          <p:nvSpPr>
            <p:cNvPr id="10" name="Rectangle 29">
              <a:extLst>
                <a:ext uri="{FF2B5EF4-FFF2-40B4-BE49-F238E27FC236}">
                  <a16:creationId xmlns:a16="http://schemas.microsoft.com/office/drawing/2014/main" id="{34D61279-F959-408F-87E5-F357DC212225}"/>
                </a:ext>
              </a:extLst>
            </p:cNvPr>
            <p:cNvSpPr/>
            <p:nvPr/>
          </p:nvSpPr>
          <p:spPr>
            <a:xfrm>
              <a:off x="10938994" y="-8467"/>
              <a:ext cx="1249829" cy="6866467"/>
            </a:xfrm>
            <a:custGeom>
              <a:avLst/>
              <a:gdLst>
                <a:gd name="f0" fmla="val w"/>
                <a:gd name="f1" fmla="val h"/>
                <a:gd name="f2" fmla="val 0"/>
                <a:gd name="f3" fmla="val 1249825"/>
                <a:gd name="f4" fmla="val 6858000"/>
                <a:gd name="f5" fmla="val 1109382"/>
                <a:gd name="f6" fmla="*/ f0 1 1249825"/>
                <a:gd name="f7" fmla="*/ f1 1 6858000"/>
                <a:gd name="f8" fmla="val f2"/>
                <a:gd name="f9" fmla="val f3"/>
                <a:gd name="f10" fmla="val f4"/>
                <a:gd name="f11" fmla="+- f10 0 f8"/>
                <a:gd name="f12" fmla="+- f9 0 f8"/>
                <a:gd name="f13" fmla="*/ f12 1 1249825"/>
                <a:gd name="f14" fmla="*/ f11 1 6858000"/>
                <a:gd name="f15" fmla="*/ f8 1 f13"/>
                <a:gd name="f16" fmla="*/ f9 1 f13"/>
                <a:gd name="f17" fmla="*/ f8 1 f14"/>
                <a:gd name="f18" fmla="*/ f10 1 f14"/>
                <a:gd name="f19" fmla="*/ f15 f6 1"/>
                <a:gd name="f20" fmla="*/ f16 f6 1"/>
                <a:gd name="f21" fmla="*/ f18 f7 1"/>
                <a:gd name="f22" fmla="*/ f17 f7 1"/>
              </a:gdLst>
              <a:ahLst/>
              <a:cxnLst>
                <a:cxn ang="3cd4">
                  <a:pos x="hc" y="t"/>
                </a:cxn>
                <a:cxn ang="0">
                  <a:pos x="r" y="vc"/>
                </a:cxn>
                <a:cxn ang="cd4">
                  <a:pos x="hc" y="b"/>
                </a:cxn>
                <a:cxn ang="cd2">
                  <a:pos x="l" y="vc"/>
                </a:cxn>
              </a:cxnLst>
              <a:rect l="f19" t="f22" r="f20" b="f21"/>
              <a:pathLst>
                <a:path w="1249825" h="6858000">
                  <a:moveTo>
                    <a:pt x="f2" y="f2"/>
                  </a:moveTo>
                  <a:lnTo>
                    <a:pt x="f3" y="f2"/>
                  </a:lnTo>
                  <a:lnTo>
                    <a:pt x="f3" y="f4"/>
                  </a:lnTo>
                  <a:lnTo>
                    <a:pt x="f5" y="f4"/>
                  </a:lnTo>
                  <a:lnTo>
                    <a:pt x="f2" y="f2"/>
                  </a:lnTo>
                  <a:close/>
                </a:path>
              </a:pathLst>
            </a:custGeom>
            <a:solidFill>
              <a:srgbClr val="E84C22">
                <a:alpha val="65000"/>
              </a:srgbClr>
            </a:solidFill>
            <a:ln cap="rnd">
              <a:noFill/>
              <a:prstDash val="solid"/>
            </a:ln>
          </p:spPr>
          <p:txBody>
            <a:bodyPr vert="horz" wrap="square" lIns="91440" tIns="45720" rIns="91440" bIns="45720" anchor="t"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de-DE" sz="1800" b="0" i="0" u="none" strike="noStrike" kern="1200" cap="none" spc="0" baseline="0">
                <a:solidFill>
                  <a:srgbClr val="FFFFFF"/>
                </a:solidFill>
                <a:uFillTx/>
                <a:latin typeface="Trebuchet MS"/>
              </a:endParaRPr>
            </a:p>
          </p:txBody>
        </p:sp>
        <p:sp>
          <p:nvSpPr>
            <p:cNvPr id="11" name="Isosceles Triangle 30">
              <a:extLst>
                <a:ext uri="{FF2B5EF4-FFF2-40B4-BE49-F238E27FC236}">
                  <a16:creationId xmlns:a16="http://schemas.microsoft.com/office/drawing/2014/main" id="{0A81CE78-4397-4F5D-8ED8-4D2944F796BD}"/>
                </a:ext>
              </a:extLst>
            </p:cNvPr>
            <p:cNvSpPr/>
            <p:nvPr/>
          </p:nvSpPr>
          <p:spPr>
            <a:xfrm>
              <a:off x="10371664" y="3589870"/>
              <a:ext cx="1817159" cy="3268129"/>
            </a:xfrm>
            <a:custGeom>
              <a:avLst>
                <a:gd name="f8" fmla="val 100000"/>
              </a:avLst>
              <a:gdLst>
                <a:gd name="f1" fmla="val 10800000"/>
                <a:gd name="f2" fmla="val 5400000"/>
                <a:gd name="f3" fmla="val 180"/>
                <a:gd name="f4" fmla="val w"/>
                <a:gd name="f5" fmla="val h"/>
                <a:gd name="f6" fmla="val ss"/>
                <a:gd name="f7" fmla="val 0"/>
                <a:gd name="f8" fmla="val 100000"/>
                <a:gd name="f9" fmla="+- 0 0 -360"/>
                <a:gd name="f10" fmla="+- 0 0 -270"/>
                <a:gd name="f11" fmla="+- 0 0 -180"/>
                <a:gd name="f12" fmla="+- 0 0 -90"/>
                <a:gd name="f13" fmla="abs f4"/>
                <a:gd name="f14" fmla="abs f5"/>
                <a:gd name="f15" fmla="abs f6"/>
                <a:gd name="f16" fmla="val f7"/>
                <a:gd name="f17" fmla="val f8"/>
                <a:gd name="f18" fmla="*/ f9 f1 1"/>
                <a:gd name="f19" fmla="*/ f10 f1 1"/>
                <a:gd name="f20" fmla="*/ f11 f1 1"/>
                <a:gd name="f21" fmla="*/ f12 f1 1"/>
                <a:gd name="f22" fmla="?: f13 f4 1"/>
                <a:gd name="f23" fmla="?: f14 f5 1"/>
                <a:gd name="f24" fmla="?: f15 f6 1"/>
                <a:gd name="f25" fmla="*/ f18 1 f3"/>
                <a:gd name="f26" fmla="*/ f19 1 f3"/>
                <a:gd name="f27" fmla="*/ f20 1 f3"/>
                <a:gd name="f28" fmla="*/ f21 1 f3"/>
                <a:gd name="f29" fmla="*/ f22 1 21600"/>
                <a:gd name="f30" fmla="*/ f23 1 21600"/>
                <a:gd name="f31" fmla="*/ 21600 f22 1"/>
                <a:gd name="f32" fmla="*/ 21600 f23 1"/>
                <a:gd name="f33" fmla="+- f25 0 f2"/>
                <a:gd name="f34" fmla="+- f26 0 f2"/>
                <a:gd name="f35" fmla="+- f27 0 f2"/>
                <a:gd name="f36" fmla="+- f28 0 f2"/>
                <a:gd name="f37" fmla="min f30 f29"/>
                <a:gd name="f38" fmla="*/ f31 1 f24"/>
                <a:gd name="f39" fmla="*/ f32 1 f24"/>
                <a:gd name="f40" fmla="val f38"/>
                <a:gd name="f41" fmla="val f39"/>
                <a:gd name="f42" fmla="*/ f16 f37 1"/>
                <a:gd name="f43" fmla="+- f41 0 f16"/>
                <a:gd name="f44" fmla="+- f40 0 f16"/>
                <a:gd name="f45" fmla="*/ f41 f37 1"/>
                <a:gd name="f46" fmla="*/ f40 f37 1"/>
                <a:gd name="f47" fmla="*/ f43 1 2"/>
                <a:gd name="f48" fmla="*/ f44 1 2"/>
                <a:gd name="f49" fmla="*/ f44 f17 1"/>
                <a:gd name="f50" fmla="+- f16 f47 0"/>
                <a:gd name="f51" fmla="*/ f49 1 200000"/>
                <a:gd name="f52" fmla="*/ f49 1 100000"/>
                <a:gd name="f53" fmla="+- f51 f48 0"/>
                <a:gd name="f54" fmla="*/ f51 f37 1"/>
                <a:gd name="f55" fmla="*/ f50 f37 1"/>
                <a:gd name="f56" fmla="*/ f52 f37 1"/>
                <a:gd name="f57" fmla="*/ f53 f37 1"/>
              </a:gdLst>
              <a:ahLst/>
              <a:cxnLst>
                <a:cxn ang="3cd4">
                  <a:pos x="hc" y="t"/>
                </a:cxn>
                <a:cxn ang="0">
                  <a:pos x="r" y="vc"/>
                </a:cxn>
                <a:cxn ang="cd4">
                  <a:pos x="hc" y="b"/>
                </a:cxn>
                <a:cxn ang="cd2">
                  <a:pos x="l" y="vc"/>
                </a:cxn>
                <a:cxn ang="f33">
                  <a:pos x="f56" y="f42"/>
                </a:cxn>
                <a:cxn ang="f34">
                  <a:pos x="f54" y="f55"/>
                </a:cxn>
                <a:cxn ang="f35">
                  <a:pos x="f42" y="f45"/>
                </a:cxn>
                <a:cxn ang="f35">
                  <a:pos x="f56" y="f45"/>
                </a:cxn>
                <a:cxn ang="f35">
                  <a:pos x="f46" y="f45"/>
                </a:cxn>
                <a:cxn ang="f36">
                  <a:pos x="f57" y="f55"/>
                </a:cxn>
              </a:cxnLst>
              <a:rect l="f54" t="f55" r="f57" b="f45"/>
              <a:pathLst>
                <a:path>
                  <a:moveTo>
                    <a:pt x="f42" y="f45"/>
                  </a:moveTo>
                  <a:lnTo>
                    <a:pt x="f56" y="f42"/>
                  </a:lnTo>
                  <a:lnTo>
                    <a:pt x="f46" y="f45"/>
                  </a:lnTo>
                  <a:close/>
                </a:path>
              </a:pathLst>
            </a:custGeom>
            <a:solidFill>
              <a:srgbClr val="E84C22">
                <a:alpha val="80000"/>
              </a:srgbClr>
            </a:solidFill>
            <a:ln cap="rnd">
              <a:noFill/>
              <a:prstDash val="solid"/>
            </a:ln>
          </p:spPr>
          <p:txBody>
            <a:bodyPr vert="horz" wrap="square" lIns="91440" tIns="45720" rIns="91440" bIns="45720" anchor="t"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de-DE" sz="1800" b="0" i="0" u="none" strike="noStrike" kern="1200" cap="none" spc="0" baseline="0">
                <a:solidFill>
                  <a:srgbClr val="FFFFFF"/>
                </a:solidFill>
                <a:uFillTx/>
                <a:latin typeface="Trebuchet MS"/>
              </a:endParaRPr>
            </a:p>
          </p:txBody>
        </p:sp>
        <p:sp>
          <p:nvSpPr>
            <p:cNvPr id="12" name="Isosceles Triangle 18">
              <a:extLst>
                <a:ext uri="{FF2B5EF4-FFF2-40B4-BE49-F238E27FC236}">
                  <a16:creationId xmlns:a16="http://schemas.microsoft.com/office/drawing/2014/main" id="{91038FC2-B580-4749-B063-F68090372AA0}"/>
                </a:ext>
              </a:extLst>
            </p:cNvPr>
            <p:cNvSpPr/>
            <p:nvPr/>
          </p:nvSpPr>
          <p:spPr>
            <a:xfrm rot="10799991">
              <a:off x="8" y="0"/>
              <a:ext cx="842592" cy="5666152"/>
            </a:xfrm>
            <a:custGeom>
              <a:avLst>
                <a:gd name="f8" fmla="val 100000"/>
              </a:avLst>
              <a:gdLst>
                <a:gd name="f1" fmla="val 10800000"/>
                <a:gd name="f2" fmla="val 5400000"/>
                <a:gd name="f3" fmla="val 180"/>
                <a:gd name="f4" fmla="val w"/>
                <a:gd name="f5" fmla="val h"/>
                <a:gd name="f6" fmla="val ss"/>
                <a:gd name="f7" fmla="val 0"/>
                <a:gd name="f8" fmla="val 100000"/>
                <a:gd name="f9" fmla="+- 0 0 -360"/>
                <a:gd name="f10" fmla="+- 0 0 -270"/>
                <a:gd name="f11" fmla="+- 0 0 -180"/>
                <a:gd name="f12" fmla="+- 0 0 -90"/>
                <a:gd name="f13" fmla="abs f4"/>
                <a:gd name="f14" fmla="abs f5"/>
                <a:gd name="f15" fmla="abs f6"/>
                <a:gd name="f16" fmla="val f7"/>
                <a:gd name="f17" fmla="val f8"/>
                <a:gd name="f18" fmla="*/ f9 f1 1"/>
                <a:gd name="f19" fmla="*/ f10 f1 1"/>
                <a:gd name="f20" fmla="*/ f11 f1 1"/>
                <a:gd name="f21" fmla="*/ f12 f1 1"/>
                <a:gd name="f22" fmla="?: f13 f4 1"/>
                <a:gd name="f23" fmla="?: f14 f5 1"/>
                <a:gd name="f24" fmla="?: f15 f6 1"/>
                <a:gd name="f25" fmla="*/ f18 1 f3"/>
                <a:gd name="f26" fmla="*/ f19 1 f3"/>
                <a:gd name="f27" fmla="*/ f20 1 f3"/>
                <a:gd name="f28" fmla="*/ f21 1 f3"/>
                <a:gd name="f29" fmla="*/ f22 1 21600"/>
                <a:gd name="f30" fmla="*/ f23 1 21600"/>
                <a:gd name="f31" fmla="*/ 21600 f22 1"/>
                <a:gd name="f32" fmla="*/ 21600 f23 1"/>
                <a:gd name="f33" fmla="+- f25 0 f2"/>
                <a:gd name="f34" fmla="+- f26 0 f2"/>
                <a:gd name="f35" fmla="+- f27 0 f2"/>
                <a:gd name="f36" fmla="+- f28 0 f2"/>
                <a:gd name="f37" fmla="min f30 f29"/>
                <a:gd name="f38" fmla="*/ f31 1 f24"/>
                <a:gd name="f39" fmla="*/ f32 1 f24"/>
                <a:gd name="f40" fmla="val f38"/>
                <a:gd name="f41" fmla="val f39"/>
                <a:gd name="f42" fmla="*/ f16 f37 1"/>
                <a:gd name="f43" fmla="+- f41 0 f16"/>
                <a:gd name="f44" fmla="+- f40 0 f16"/>
                <a:gd name="f45" fmla="*/ f41 f37 1"/>
                <a:gd name="f46" fmla="*/ f40 f37 1"/>
                <a:gd name="f47" fmla="*/ f43 1 2"/>
                <a:gd name="f48" fmla="*/ f44 1 2"/>
                <a:gd name="f49" fmla="*/ f44 f17 1"/>
                <a:gd name="f50" fmla="+- f16 f47 0"/>
                <a:gd name="f51" fmla="*/ f49 1 200000"/>
                <a:gd name="f52" fmla="*/ f49 1 100000"/>
                <a:gd name="f53" fmla="+- f51 f48 0"/>
                <a:gd name="f54" fmla="*/ f51 f37 1"/>
                <a:gd name="f55" fmla="*/ f50 f37 1"/>
                <a:gd name="f56" fmla="*/ f52 f37 1"/>
                <a:gd name="f57" fmla="*/ f53 f37 1"/>
              </a:gdLst>
              <a:ahLst/>
              <a:cxnLst>
                <a:cxn ang="3cd4">
                  <a:pos x="hc" y="t"/>
                </a:cxn>
                <a:cxn ang="0">
                  <a:pos x="r" y="vc"/>
                </a:cxn>
                <a:cxn ang="cd4">
                  <a:pos x="hc" y="b"/>
                </a:cxn>
                <a:cxn ang="cd2">
                  <a:pos x="l" y="vc"/>
                </a:cxn>
                <a:cxn ang="f33">
                  <a:pos x="f56" y="f42"/>
                </a:cxn>
                <a:cxn ang="f34">
                  <a:pos x="f54" y="f55"/>
                </a:cxn>
                <a:cxn ang="f35">
                  <a:pos x="f42" y="f45"/>
                </a:cxn>
                <a:cxn ang="f35">
                  <a:pos x="f56" y="f45"/>
                </a:cxn>
                <a:cxn ang="f35">
                  <a:pos x="f46" y="f45"/>
                </a:cxn>
                <a:cxn ang="f36">
                  <a:pos x="f57" y="f55"/>
                </a:cxn>
              </a:cxnLst>
              <a:rect l="f54" t="f55" r="f57" b="f45"/>
              <a:pathLst>
                <a:path>
                  <a:moveTo>
                    <a:pt x="f42" y="f45"/>
                  </a:moveTo>
                  <a:lnTo>
                    <a:pt x="f56" y="f42"/>
                  </a:lnTo>
                  <a:lnTo>
                    <a:pt x="f46" y="f45"/>
                  </a:lnTo>
                  <a:close/>
                </a:path>
              </a:pathLst>
            </a:custGeom>
            <a:solidFill>
              <a:srgbClr val="E84C22">
                <a:alpha val="85000"/>
              </a:srgbClr>
            </a:solidFill>
            <a:ln cap="rnd">
              <a:noFill/>
              <a:prstDash val="solid"/>
            </a:ln>
          </p:spPr>
          <p:txBody>
            <a:bodyPr vert="horz" wrap="square" lIns="91440" tIns="45720" rIns="91440" bIns="45720" anchor="t"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de-DE" sz="1800" b="0" i="0" u="none" strike="noStrike" kern="1200" cap="none" spc="0" baseline="0">
                <a:solidFill>
                  <a:srgbClr val="FFFFFF"/>
                </a:solidFill>
                <a:uFillTx/>
                <a:latin typeface="Trebuchet MS"/>
              </a:endParaRPr>
            </a:p>
          </p:txBody>
        </p:sp>
      </p:grpSp>
      <p:sp>
        <p:nvSpPr>
          <p:cNvPr id="13" name="Title 1">
            <a:extLst>
              <a:ext uri="{FF2B5EF4-FFF2-40B4-BE49-F238E27FC236}">
                <a16:creationId xmlns:a16="http://schemas.microsoft.com/office/drawing/2014/main" id="{51EBE22A-20F5-4BCC-9202-73F811CDE6B2}"/>
              </a:ext>
            </a:extLst>
          </p:cNvPr>
          <p:cNvSpPr txBox="1">
            <a:spLocks noGrp="1"/>
          </p:cNvSpPr>
          <p:nvPr>
            <p:ph type="ctrTitle"/>
          </p:nvPr>
        </p:nvSpPr>
        <p:spPr>
          <a:xfrm>
            <a:off x="1507068" y="2404533"/>
            <a:ext cx="7766931" cy="1646304"/>
          </a:xfrm>
        </p:spPr>
        <p:txBody>
          <a:bodyPr anchor="b">
            <a:noAutofit/>
          </a:bodyPr>
          <a:lstStyle>
            <a:lvl1pPr algn="r">
              <a:defRPr sz="5400"/>
            </a:lvl1pPr>
          </a:lstStyle>
          <a:p>
            <a:pPr lvl="0"/>
            <a:r>
              <a:rPr lang="de-DE"/>
              <a:t>Mastertitelformat bearbeiten</a:t>
            </a:r>
            <a:endParaRPr lang="en-US"/>
          </a:p>
        </p:txBody>
      </p:sp>
      <p:sp>
        <p:nvSpPr>
          <p:cNvPr id="14" name="Subtitle 2">
            <a:extLst>
              <a:ext uri="{FF2B5EF4-FFF2-40B4-BE49-F238E27FC236}">
                <a16:creationId xmlns:a16="http://schemas.microsoft.com/office/drawing/2014/main" id="{78784C5F-ED15-4C9B-BA6B-2BD667AB66FE}"/>
              </a:ext>
            </a:extLst>
          </p:cNvPr>
          <p:cNvSpPr txBox="1">
            <a:spLocks noGrp="1"/>
          </p:cNvSpPr>
          <p:nvPr>
            <p:ph type="subTitle" idx="1"/>
          </p:nvPr>
        </p:nvSpPr>
        <p:spPr>
          <a:xfrm>
            <a:off x="1507068" y="4050828"/>
            <a:ext cx="7766931" cy="1096895"/>
          </a:xfrm>
        </p:spPr>
        <p:txBody>
          <a:bodyPr/>
          <a:lstStyle>
            <a:lvl1pPr marL="0" indent="0" algn="r">
              <a:buNone/>
              <a:defRPr>
                <a:solidFill>
                  <a:srgbClr val="7F7F7F"/>
                </a:solidFill>
              </a:defRPr>
            </a:lvl1pPr>
          </a:lstStyle>
          <a:p>
            <a:pPr lvl="0"/>
            <a:r>
              <a:rPr lang="de-DE"/>
              <a:t>Master-Untertitelformat bearbeiten</a:t>
            </a:r>
            <a:endParaRPr lang="en-US"/>
          </a:p>
        </p:txBody>
      </p:sp>
      <p:sp>
        <p:nvSpPr>
          <p:cNvPr id="15" name="Date Placeholder 3">
            <a:extLst>
              <a:ext uri="{FF2B5EF4-FFF2-40B4-BE49-F238E27FC236}">
                <a16:creationId xmlns:a16="http://schemas.microsoft.com/office/drawing/2014/main" id="{BD9C7332-6E14-415D-8004-E9756E8860FE}"/>
              </a:ext>
            </a:extLst>
          </p:cNvPr>
          <p:cNvSpPr txBox="1">
            <a:spLocks noGrp="1"/>
          </p:cNvSpPr>
          <p:nvPr>
            <p:ph type="dt" sz="half" idx="7"/>
          </p:nvPr>
        </p:nvSpPr>
        <p:spPr/>
        <p:txBody>
          <a:bodyPr/>
          <a:lstStyle>
            <a:lvl1pPr>
              <a:defRPr/>
            </a:lvl1pPr>
          </a:lstStyle>
          <a:p>
            <a:pPr lvl="0"/>
            <a:fld id="{46D38B7D-4C11-4B2D-9CEA-7ACEDAC46330}" type="datetime1">
              <a:rPr lang="de-DE"/>
              <a:pPr lvl="0"/>
              <a:t>12.01.2026</a:t>
            </a:fld>
            <a:endParaRPr lang="de-DE"/>
          </a:p>
        </p:txBody>
      </p:sp>
      <p:sp>
        <p:nvSpPr>
          <p:cNvPr id="16" name="Footer Placeholder 4">
            <a:extLst>
              <a:ext uri="{FF2B5EF4-FFF2-40B4-BE49-F238E27FC236}">
                <a16:creationId xmlns:a16="http://schemas.microsoft.com/office/drawing/2014/main" id="{BADC2BCB-0B4C-4D23-B20E-EC465EE8FF43}"/>
              </a:ext>
            </a:extLst>
          </p:cNvPr>
          <p:cNvSpPr txBox="1">
            <a:spLocks noGrp="1"/>
          </p:cNvSpPr>
          <p:nvPr>
            <p:ph type="ftr" sz="quarter" idx="9"/>
          </p:nvPr>
        </p:nvSpPr>
        <p:spPr/>
        <p:txBody>
          <a:bodyPr/>
          <a:lstStyle>
            <a:lvl1pPr>
              <a:defRPr/>
            </a:lvl1pPr>
          </a:lstStyle>
          <a:p>
            <a:pPr lvl="0"/>
            <a:endParaRPr lang="de-DE"/>
          </a:p>
        </p:txBody>
      </p:sp>
      <p:sp>
        <p:nvSpPr>
          <p:cNvPr id="17" name="Slide Number Placeholder 5">
            <a:extLst>
              <a:ext uri="{FF2B5EF4-FFF2-40B4-BE49-F238E27FC236}">
                <a16:creationId xmlns:a16="http://schemas.microsoft.com/office/drawing/2014/main" id="{A7B513CE-C6F1-4A9E-97EB-32DD9823DD33}"/>
              </a:ext>
            </a:extLst>
          </p:cNvPr>
          <p:cNvSpPr txBox="1">
            <a:spLocks noGrp="1"/>
          </p:cNvSpPr>
          <p:nvPr>
            <p:ph type="sldNum" sz="quarter" idx="8"/>
          </p:nvPr>
        </p:nvSpPr>
        <p:spPr/>
        <p:txBody>
          <a:bodyPr/>
          <a:lstStyle>
            <a:lvl1pPr>
              <a:defRPr/>
            </a:lvl1pPr>
          </a:lstStyle>
          <a:p>
            <a:pPr lvl="0"/>
            <a:fld id="{716F4CA3-8E75-4FAD-8226-F1203A1B5E82}" type="slidenum">
              <a:t>‹Nr.›</a:t>
            </a:fld>
            <a:endParaRPr lang="de-DE"/>
          </a:p>
        </p:txBody>
      </p:sp>
    </p:spTree>
    <p:extLst>
      <p:ext uri="{BB962C8B-B14F-4D97-AF65-F5344CB8AC3E}">
        <p14:creationId xmlns:p14="http://schemas.microsoft.com/office/powerpoint/2010/main" val="234445774"/>
      </p:ext>
    </p:extLst>
  </p:cSld>
  <p:clrMapOvr>
    <a:masterClrMapping/>
  </p:clrMapOvr>
  <p:hf sldNum="0" hdr="0" ftr="0" dt="0"/>
</p:sldLayout>
</file>

<file path=ppt/slideLayouts/slideLayout114.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ABD692-1AB1-43A5-9537-5EB198FEAE89}"/>
              </a:ext>
            </a:extLst>
          </p:cNvPr>
          <p:cNvSpPr txBox="1">
            <a:spLocks noGrp="1"/>
          </p:cNvSpPr>
          <p:nvPr>
            <p:ph type="title"/>
          </p:nvPr>
        </p:nvSpPr>
        <p:spPr/>
        <p:txBody>
          <a:bodyPr/>
          <a:lstStyle>
            <a:lvl1pPr>
              <a:defRPr/>
            </a:lvl1pPr>
          </a:lstStyle>
          <a:p>
            <a:pPr lvl="0"/>
            <a:r>
              <a:rPr lang="de-DE"/>
              <a:t>Mastertitelformat bearbeiten</a:t>
            </a:r>
            <a:endParaRPr lang="en-US"/>
          </a:p>
        </p:txBody>
      </p:sp>
      <p:sp>
        <p:nvSpPr>
          <p:cNvPr id="3" name="Content Placeholder 2">
            <a:extLst>
              <a:ext uri="{FF2B5EF4-FFF2-40B4-BE49-F238E27FC236}">
                <a16:creationId xmlns:a16="http://schemas.microsoft.com/office/drawing/2014/main" id="{708A8723-2C6D-4664-9AC0-09202C46A202}"/>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e Placeholder 3">
            <a:extLst>
              <a:ext uri="{FF2B5EF4-FFF2-40B4-BE49-F238E27FC236}">
                <a16:creationId xmlns:a16="http://schemas.microsoft.com/office/drawing/2014/main" id="{86191123-D5EB-4320-9958-30367B72D434}"/>
              </a:ext>
            </a:extLst>
          </p:cNvPr>
          <p:cNvSpPr txBox="1">
            <a:spLocks noGrp="1"/>
          </p:cNvSpPr>
          <p:nvPr>
            <p:ph type="dt" sz="half" idx="7"/>
          </p:nvPr>
        </p:nvSpPr>
        <p:spPr/>
        <p:txBody>
          <a:bodyPr/>
          <a:lstStyle>
            <a:lvl1pPr>
              <a:defRPr/>
            </a:lvl1pPr>
          </a:lstStyle>
          <a:p>
            <a:pPr lvl="0"/>
            <a:fld id="{01700F92-C4AA-42C5-8B83-A44309B4E280}" type="datetime1">
              <a:rPr lang="de-DE"/>
              <a:pPr lvl="0"/>
              <a:t>12.01.2026</a:t>
            </a:fld>
            <a:endParaRPr lang="de-DE"/>
          </a:p>
        </p:txBody>
      </p:sp>
      <p:sp>
        <p:nvSpPr>
          <p:cNvPr id="5" name="Footer Placeholder 4">
            <a:extLst>
              <a:ext uri="{FF2B5EF4-FFF2-40B4-BE49-F238E27FC236}">
                <a16:creationId xmlns:a16="http://schemas.microsoft.com/office/drawing/2014/main" id="{7D6F39AF-CF13-457E-A7CA-6D71BE03F114}"/>
              </a:ext>
            </a:extLst>
          </p:cNvPr>
          <p:cNvSpPr txBox="1">
            <a:spLocks noGrp="1"/>
          </p:cNvSpPr>
          <p:nvPr>
            <p:ph type="ftr" sz="quarter" idx="9"/>
          </p:nvPr>
        </p:nvSpPr>
        <p:spPr/>
        <p:txBody>
          <a:bodyPr/>
          <a:lstStyle>
            <a:lvl1pPr>
              <a:defRPr/>
            </a:lvl1pPr>
          </a:lstStyle>
          <a:p>
            <a:pPr lvl="0"/>
            <a:endParaRPr lang="de-DE"/>
          </a:p>
        </p:txBody>
      </p:sp>
      <p:sp>
        <p:nvSpPr>
          <p:cNvPr id="6" name="Slide Number Placeholder 5">
            <a:extLst>
              <a:ext uri="{FF2B5EF4-FFF2-40B4-BE49-F238E27FC236}">
                <a16:creationId xmlns:a16="http://schemas.microsoft.com/office/drawing/2014/main" id="{1CF9EC15-C52F-47AE-BFD5-37C2F889C3DE}"/>
              </a:ext>
            </a:extLst>
          </p:cNvPr>
          <p:cNvSpPr txBox="1">
            <a:spLocks noGrp="1"/>
          </p:cNvSpPr>
          <p:nvPr>
            <p:ph type="sldNum" sz="quarter" idx="8"/>
          </p:nvPr>
        </p:nvSpPr>
        <p:spPr/>
        <p:txBody>
          <a:bodyPr/>
          <a:lstStyle>
            <a:lvl1pPr>
              <a:defRPr/>
            </a:lvl1pPr>
          </a:lstStyle>
          <a:p>
            <a:pPr lvl="0"/>
            <a:fld id="{B8DFEFCE-D39E-4054-AAE1-1C92DF159287}" type="slidenum">
              <a:t>‹Nr.›</a:t>
            </a:fld>
            <a:endParaRPr lang="de-DE"/>
          </a:p>
        </p:txBody>
      </p:sp>
    </p:spTree>
    <p:extLst>
      <p:ext uri="{BB962C8B-B14F-4D97-AF65-F5344CB8AC3E}">
        <p14:creationId xmlns:p14="http://schemas.microsoft.com/office/powerpoint/2010/main" val="4092799658"/>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secHead" preserve="1">
  <p:cSld name="Abschnitt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DF5D29-2302-473B-A345-CF10B9D91F6D}"/>
              </a:ext>
            </a:extLst>
          </p:cNvPr>
          <p:cNvSpPr txBox="1">
            <a:spLocks noGrp="1"/>
          </p:cNvSpPr>
          <p:nvPr>
            <p:ph type="title"/>
          </p:nvPr>
        </p:nvSpPr>
        <p:spPr>
          <a:xfrm>
            <a:off x="677332" y="2700863"/>
            <a:ext cx="8596667" cy="1826578"/>
          </a:xfrm>
        </p:spPr>
        <p:txBody>
          <a:bodyPr anchor="b"/>
          <a:lstStyle>
            <a:lvl1pPr>
              <a:defRPr sz="4000"/>
            </a:lvl1pPr>
          </a:lstStyle>
          <a:p>
            <a:pPr lvl="0"/>
            <a:r>
              <a:rPr lang="de-DE"/>
              <a:t>Mastertitelformat bearbeiten</a:t>
            </a:r>
            <a:endParaRPr lang="en-US"/>
          </a:p>
        </p:txBody>
      </p:sp>
      <p:sp>
        <p:nvSpPr>
          <p:cNvPr id="3" name="Text Placeholder 2">
            <a:extLst>
              <a:ext uri="{FF2B5EF4-FFF2-40B4-BE49-F238E27FC236}">
                <a16:creationId xmlns:a16="http://schemas.microsoft.com/office/drawing/2014/main" id="{DF5B6F0E-ED92-4C0F-8AD6-BB87AEA44C98}"/>
              </a:ext>
            </a:extLst>
          </p:cNvPr>
          <p:cNvSpPr txBox="1">
            <a:spLocks noGrp="1"/>
          </p:cNvSpPr>
          <p:nvPr>
            <p:ph type="body" idx="1"/>
          </p:nvPr>
        </p:nvSpPr>
        <p:spPr>
          <a:xfrm>
            <a:off x="677332" y="4527450"/>
            <a:ext cx="8596667" cy="860395"/>
          </a:xfrm>
        </p:spPr>
        <p:txBody>
          <a:bodyPr/>
          <a:lstStyle>
            <a:lvl1pPr marL="0" indent="0">
              <a:buNone/>
              <a:defRPr sz="2000">
                <a:solidFill>
                  <a:srgbClr val="7F7F7F"/>
                </a:solidFill>
              </a:defRPr>
            </a:lvl1pPr>
          </a:lstStyle>
          <a:p>
            <a:pPr lvl="0"/>
            <a:r>
              <a:rPr lang="de-DE"/>
              <a:t>Mastertextformat bearbeiten</a:t>
            </a:r>
          </a:p>
        </p:txBody>
      </p:sp>
      <p:sp>
        <p:nvSpPr>
          <p:cNvPr id="4" name="Date Placeholder 3">
            <a:extLst>
              <a:ext uri="{FF2B5EF4-FFF2-40B4-BE49-F238E27FC236}">
                <a16:creationId xmlns:a16="http://schemas.microsoft.com/office/drawing/2014/main" id="{DD70A1E5-BE05-40F1-8CA8-C71E51916159}"/>
              </a:ext>
            </a:extLst>
          </p:cNvPr>
          <p:cNvSpPr txBox="1">
            <a:spLocks noGrp="1"/>
          </p:cNvSpPr>
          <p:nvPr>
            <p:ph type="dt" sz="half" idx="7"/>
          </p:nvPr>
        </p:nvSpPr>
        <p:spPr/>
        <p:txBody>
          <a:bodyPr/>
          <a:lstStyle>
            <a:lvl1pPr>
              <a:defRPr/>
            </a:lvl1pPr>
          </a:lstStyle>
          <a:p>
            <a:pPr lvl="0"/>
            <a:fld id="{13C2E8E7-9522-4FDA-A2FB-5A121BF6B3E4}" type="datetime1">
              <a:rPr lang="de-DE"/>
              <a:pPr lvl="0"/>
              <a:t>12.01.2026</a:t>
            </a:fld>
            <a:endParaRPr lang="de-DE"/>
          </a:p>
        </p:txBody>
      </p:sp>
      <p:sp>
        <p:nvSpPr>
          <p:cNvPr id="5" name="Footer Placeholder 4">
            <a:extLst>
              <a:ext uri="{FF2B5EF4-FFF2-40B4-BE49-F238E27FC236}">
                <a16:creationId xmlns:a16="http://schemas.microsoft.com/office/drawing/2014/main" id="{DA5F3BBE-09A9-47E7-B0E5-148354D09E73}"/>
              </a:ext>
            </a:extLst>
          </p:cNvPr>
          <p:cNvSpPr txBox="1">
            <a:spLocks noGrp="1"/>
          </p:cNvSpPr>
          <p:nvPr>
            <p:ph type="ftr" sz="quarter" idx="9"/>
          </p:nvPr>
        </p:nvSpPr>
        <p:spPr/>
        <p:txBody>
          <a:bodyPr/>
          <a:lstStyle>
            <a:lvl1pPr>
              <a:defRPr/>
            </a:lvl1pPr>
          </a:lstStyle>
          <a:p>
            <a:pPr lvl="0"/>
            <a:endParaRPr lang="de-DE"/>
          </a:p>
        </p:txBody>
      </p:sp>
      <p:sp>
        <p:nvSpPr>
          <p:cNvPr id="6" name="Slide Number Placeholder 5">
            <a:extLst>
              <a:ext uri="{FF2B5EF4-FFF2-40B4-BE49-F238E27FC236}">
                <a16:creationId xmlns:a16="http://schemas.microsoft.com/office/drawing/2014/main" id="{1A3D90CE-AE7C-4FC2-8403-002E7F186579}"/>
              </a:ext>
            </a:extLst>
          </p:cNvPr>
          <p:cNvSpPr txBox="1">
            <a:spLocks noGrp="1"/>
          </p:cNvSpPr>
          <p:nvPr>
            <p:ph type="sldNum" sz="quarter" idx="8"/>
          </p:nvPr>
        </p:nvSpPr>
        <p:spPr/>
        <p:txBody>
          <a:bodyPr/>
          <a:lstStyle>
            <a:lvl1pPr>
              <a:defRPr/>
            </a:lvl1pPr>
          </a:lstStyle>
          <a:p>
            <a:pPr lvl="0"/>
            <a:fld id="{0CF2A625-0934-4CC4-8B20-6B9A385000F9}" type="slidenum">
              <a:t>‹Nr.›</a:t>
            </a:fld>
            <a:endParaRPr lang="de-DE"/>
          </a:p>
        </p:txBody>
      </p:sp>
    </p:spTree>
    <p:extLst>
      <p:ext uri="{BB962C8B-B14F-4D97-AF65-F5344CB8AC3E}">
        <p14:creationId xmlns:p14="http://schemas.microsoft.com/office/powerpoint/2010/main" val="248768714"/>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EC10BE-98BA-497E-8A5C-1D1CB71431B6}"/>
              </a:ext>
            </a:extLst>
          </p:cNvPr>
          <p:cNvSpPr txBox="1">
            <a:spLocks noGrp="1"/>
          </p:cNvSpPr>
          <p:nvPr>
            <p:ph type="title"/>
          </p:nvPr>
        </p:nvSpPr>
        <p:spPr/>
        <p:txBody>
          <a:bodyPr/>
          <a:lstStyle>
            <a:lvl1pPr>
              <a:defRPr/>
            </a:lvl1pPr>
          </a:lstStyle>
          <a:p>
            <a:pPr lvl="0"/>
            <a:r>
              <a:rPr lang="de-DE"/>
              <a:t>Mastertitelformat bearbeiten</a:t>
            </a:r>
            <a:endParaRPr lang="en-US"/>
          </a:p>
        </p:txBody>
      </p:sp>
      <p:sp>
        <p:nvSpPr>
          <p:cNvPr id="3" name="Content Placeholder 2">
            <a:extLst>
              <a:ext uri="{FF2B5EF4-FFF2-40B4-BE49-F238E27FC236}">
                <a16:creationId xmlns:a16="http://schemas.microsoft.com/office/drawing/2014/main" id="{0F5CB871-570E-4934-AEED-75F7D9FAF719}"/>
              </a:ext>
            </a:extLst>
          </p:cNvPr>
          <p:cNvSpPr txBox="1">
            <a:spLocks noGrp="1"/>
          </p:cNvSpPr>
          <p:nvPr>
            <p:ph idx="1"/>
          </p:nvPr>
        </p:nvSpPr>
        <p:spPr>
          <a:xfrm>
            <a:off x="677332" y="2160590"/>
            <a:ext cx="4184038" cy="3880768"/>
          </a:xfrm>
        </p:spPr>
        <p:txBody>
          <a:bodyPr/>
          <a:lstStyle>
            <a:lvl1pPr>
              <a:defRPr/>
            </a:lvl1pPr>
            <a:lvl2pPr>
              <a:defRPr/>
            </a:lvl2pPr>
            <a:lvl3pPr>
              <a:defRPr/>
            </a:lvl3pPr>
            <a:lvl4pPr>
              <a:defRPr/>
            </a:lvl4pPr>
            <a:lvl5pPr>
              <a:defRPr/>
            </a:lvl5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Content Placeholder 3">
            <a:extLst>
              <a:ext uri="{FF2B5EF4-FFF2-40B4-BE49-F238E27FC236}">
                <a16:creationId xmlns:a16="http://schemas.microsoft.com/office/drawing/2014/main" id="{97902062-C67B-4B11-9276-2810FEEA2D36}"/>
              </a:ext>
            </a:extLst>
          </p:cNvPr>
          <p:cNvSpPr txBox="1">
            <a:spLocks noGrp="1"/>
          </p:cNvSpPr>
          <p:nvPr>
            <p:ph idx="2"/>
          </p:nvPr>
        </p:nvSpPr>
        <p:spPr>
          <a:xfrm>
            <a:off x="5089971" y="2160590"/>
            <a:ext cx="4184038" cy="3880768"/>
          </a:xfrm>
        </p:spPr>
        <p:txBody>
          <a:bodyPr/>
          <a:lstStyle>
            <a:lvl1pPr>
              <a:defRPr/>
            </a:lvl1pPr>
            <a:lvl2pPr>
              <a:defRPr/>
            </a:lvl2pPr>
            <a:lvl3pPr>
              <a:defRPr/>
            </a:lvl3pPr>
            <a:lvl4pPr>
              <a:defRPr/>
            </a:lvl4pPr>
            <a:lvl5pPr>
              <a:defRPr/>
            </a:lvl5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Date Placeholder 4">
            <a:extLst>
              <a:ext uri="{FF2B5EF4-FFF2-40B4-BE49-F238E27FC236}">
                <a16:creationId xmlns:a16="http://schemas.microsoft.com/office/drawing/2014/main" id="{F01AC33D-451B-4EFB-B895-D8409E67AA93}"/>
              </a:ext>
            </a:extLst>
          </p:cNvPr>
          <p:cNvSpPr txBox="1">
            <a:spLocks noGrp="1"/>
          </p:cNvSpPr>
          <p:nvPr>
            <p:ph type="dt" sz="half" idx="7"/>
          </p:nvPr>
        </p:nvSpPr>
        <p:spPr/>
        <p:txBody>
          <a:bodyPr/>
          <a:lstStyle>
            <a:lvl1pPr>
              <a:defRPr/>
            </a:lvl1pPr>
          </a:lstStyle>
          <a:p>
            <a:pPr lvl="0"/>
            <a:fld id="{43C7A1B4-09F3-46CA-A0BD-E437F208F241}" type="datetime1">
              <a:rPr lang="de-DE"/>
              <a:pPr lvl="0"/>
              <a:t>12.01.2026</a:t>
            </a:fld>
            <a:endParaRPr lang="de-DE"/>
          </a:p>
        </p:txBody>
      </p:sp>
      <p:sp>
        <p:nvSpPr>
          <p:cNvPr id="6" name="Footer Placeholder 5">
            <a:extLst>
              <a:ext uri="{FF2B5EF4-FFF2-40B4-BE49-F238E27FC236}">
                <a16:creationId xmlns:a16="http://schemas.microsoft.com/office/drawing/2014/main" id="{EFCF9A69-E427-4585-B601-60B544D229A6}"/>
              </a:ext>
            </a:extLst>
          </p:cNvPr>
          <p:cNvSpPr txBox="1">
            <a:spLocks noGrp="1"/>
          </p:cNvSpPr>
          <p:nvPr>
            <p:ph type="ftr" sz="quarter" idx="9"/>
          </p:nvPr>
        </p:nvSpPr>
        <p:spPr/>
        <p:txBody>
          <a:bodyPr/>
          <a:lstStyle>
            <a:lvl1pPr>
              <a:defRPr/>
            </a:lvl1pPr>
          </a:lstStyle>
          <a:p>
            <a:pPr lvl="0"/>
            <a:endParaRPr lang="de-DE"/>
          </a:p>
        </p:txBody>
      </p:sp>
      <p:sp>
        <p:nvSpPr>
          <p:cNvPr id="7" name="Slide Number Placeholder 6">
            <a:extLst>
              <a:ext uri="{FF2B5EF4-FFF2-40B4-BE49-F238E27FC236}">
                <a16:creationId xmlns:a16="http://schemas.microsoft.com/office/drawing/2014/main" id="{36F25DB7-108E-4E50-B9A0-39CECF9D9FBE}"/>
              </a:ext>
            </a:extLst>
          </p:cNvPr>
          <p:cNvSpPr txBox="1">
            <a:spLocks noGrp="1"/>
          </p:cNvSpPr>
          <p:nvPr>
            <p:ph type="sldNum" sz="quarter" idx="8"/>
          </p:nvPr>
        </p:nvSpPr>
        <p:spPr/>
        <p:txBody>
          <a:bodyPr/>
          <a:lstStyle>
            <a:lvl1pPr>
              <a:defRPr/>
            </a:lvl1pPr>
          </a:lstStyle>
          <a:p>
            <a:pPr lvl="0"/>
            <a:fld id="{253C4C2A-B6C2-4A16-BBD2-DFFE6CDFA1C4}" type="slidenum">
              <a:t>‹Nr.›</a:t>
            </a:fld>
            <a:endParaRPr lang="de-DE"/>
          </a:p>
        </p:txBody>
      </p:sp>
    </p:spTree>
    <p:extLst>
      <p:ext uri="{BB962C8B-B14F-4D97-AF65-F5344CB8AC3E}">
        <p14:creationId xmlns:p14="http://schemas.microsoft.com/office/powerpoint/2010/main" val="985207772"/>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523427-D66F-495D-853D-D47FA6D38CF3}"/>
              </a:ext>
            </a:extLst>
          </p:cNvPr>
          <p:cNvSpPr txBox="1">
            <a:spLocks noGrp="1"/>
          </p:cNvSpPr>
          <p:nvPr>
            <p:ph type="title"/>
          </p:nvPr>
        </p:nvSpPr>
        <p:spPr/>
        <p:txBody>
          <a:bodyPr/>
          <a:lstStyle>
            <a:lvl1pPr>
              <a:defRPr/>
            </a:lvl1pPr>
          </a:lstStyle>
          <a:p>
            <a:pPr lvl="0"/>
            <a:r>
              <a:rPr lang="de-DE"/>
              <a:t>Mastertitelformat bearbeiten</a:t>
            </a:r>
            <a:endParaRPr lang="en-US"/>
          </a:p>
        </p:txBody>
      </p:sp>
      <p:sp>
        <p:nvSpPr>
          <p:cNvPr id="3" name="Text Placeholder 2">
            <a:extLst>
              <a:ext uri="{FF2B5EF4-FFF2-40B4-BE49-F238E27FC236}">
                <a16:creationId xmlns:a16="http://schemas.microsoft.com/office/drawing/2014/main" id="{6FD80B46-4175-4AD5-94DE-80CE3B663679}"/>
              </a:ext>
            </a:extLst>
          </p:cNvPr>
          <p:cNvSpPr txBox="1">
            <a:spLocks noGrp="1"/>
          </p:cNvSpPr>
          <p:nvPr>
            <p:ph type="body" idx="1"/>
          </p:nvPr>
        </p:nvSpPr>
        <p:spPr>
          <a:xfrm>
            <a:off x="675741" y="2160983"/>
            <a:ext cx="4185620" cy="576264"/>
          </a:xfrm>
        </p:spPr>
        <p:txBody>
          <a:bodyPr anchor="b">
            <a:noAutofit/>
          </a:bodyPr>
          <a:lstStyle>
            <a:lvl1pPr marL="0" indent="0">
              <a:buNone/>
              <a:defRPr sz="2400"/>
            </a:lvl1pPr>
          </a:lstStyle>
          <a:p>
            <a:pPr lvl="0"/>
            <a:r>
              <a:rPr lang="de-DE"/>
              <a:t>Mastertextformat bearbeiten</a:t>
            </a:r>
          </a:p>
        </p:txBody>
      </p:sp>
      <p:sp>
        <p:nvSpPr>
          <p:cNvPr id="4" name="Content Placeholder 3">
            <a:extLst>
              <a:ext uri="{FF2B5EF4-FFF2-40B4-BE49-F238E27FC236}">
                <a16:creationId xmlns:a16="http://schemas.microsoft.com/office/drawing/2014/main" id="{CC1F1257-D9CE-4AB9-BEA8-8BF9A4F94730}"/>
              </a:ext>
            </a:extLst>
          </p:cNvPr>
          <p:cNvSpPr txBox="1">
            <a:spLocks noGrp="1"/>
          </p:cNvSpPr>
          <p:nvPr>
            <p:ph idx="2"/>
          </p:nvPr>
        </p:nvSpPr>
        <p:spPr>
          <a:xfrm>
            <a:off x="675741" y="2737247"/>
            <a:ext cx="4185620" cy="3304120"/>
          </a:xfrm>
        </p:spPr>
        <p:txBody>
          <a:bodyPr/>
          <a:lstStyle>
            <a:lvl1pPr>
              <a:defRPr/>
            </a:lvl1pPr>
            <a:lvl2pPr>
              <a:defRPr/>
            </a:lvl2pPr>
            <a:lvl3pPr>
              <a:defRPr/>
            </a:lvl3pPr>
            <a:lvl4pPr>
              <a:defRPr/>
            </a:lvl4pPr>
            <a:lvl5pPr>
              <a:defRPr/>
            </a:lvl5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Text Placeholder 4">
            <a:extLst>
              <a:ext uri="{FF2B5EF4-FFF2-40B4-BE49-F238E27FC236}">
                <a16:creationId xmlns:a16="http://schemas.microsoft.com/office/drawing/2014/main" id="{69472B25-A0B6-42F1-A74F-F2BA30950CF9}"/>
              </a:ext>
            </a:extLst>
          </p:cNvPr>
          <p:cNvSpPr txBox="1">
            <a:spLocks noGrp="1"/>
          </p:cNvSpPr>
          <p:nvPr>
            <p:ph type="body" idx="3"/>
          </p:nvPr>
        </p:nvSpPr>
        <p:spPr>
          <a:xfrm>
            <a:off x="5088379" y="2160983"/>
            <a:ext cx="4185620" cy="576264"/>
          </a:xfrm>
        </p:spPr>
        <p:txBody>
          <a:bodyPr anchor="b">
            <a:noAutofit/>
          </a:bodyPr>
          <a:lstStyle>
            <a:lvl1pPr marL="0" indent="0">
              <a:buNone/>
              <a:defRPr sz="2400"/>
            </a:lvl1pPr>
          </a:lstStyle>
          <a:p>
            <a:pPr lvl="0"/>
            <a:r>
              <a:rPr lang="de-DE"/>
              <a:t>Mastertextformat bearbeiten</a:t>
            </a:r>
          </a:p>
        </p:txBody>
      </p:sp>
      <p:sp>
        <p:nvSpPr>
          <p:cNvPr id="6" name="Content Placeholder 5">
            <a:extLst>
              <a:ext uri="{FF2B5EF4-FFF2-40B4-BE49-F238E27FC236}">
                <a16:creationId xmlns:a16="http://schemas.microsoft.com/office/drawing/2014/main" id="{C25A858B-5DF9-4166-B569-618BB437799C}"/>
              </a:ext>
            </a:extLst>
          </p:cNvPr>
          <p:cNvSpPr txBox="1">
            <a:spLocks noGrp="1"/>
          </p:cNvSpPr>
          <p:nvPr>
            <p:ph idx="4"/>
          </p:nvPr>
        </p:nvSpPr>
        <p:spPr>
          <a:xfrm>
            <a:off x="5088379" y="2737247"/>
            <a:ext cx="4185620" cy="3304120"/>
          </a:xfrm>
        </p:spPr>
        <p:txBody>
          <a:bodyPr/>
          <a:lstStyle>
            <a:lvl1pPr>
              <a:defRPr/>
            </a:lvl1pPr>
            <a:lvl2pPr>
              <a:defRPr/>
            </a:lvl2pPr>
            <a:lvl3pPr>
              <a:defRPr/>
            </a:lvl3pPr>
            <a:lvl4pPr>
              <a:defRPr/>
            </a:lvl4pPr>
            <a:lvl5pPr>
              <a:defRPr/>
            </a:lvl5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7" name="Date Placeholder 6">
            <a:extLst>
              <a:ext uri="{FF2B5EF4-FFF2-40B4-BE49-F238E27FC236}">
                <a16:creationId xmlns:a16="http://schemas.microsoft.com/office/drawing/2014/main" id="{2D30FF24-6AC1-48E2-A01B-5174AEC36697}"/>
              </a:ext>
            </a:extLst>
          </p:cNvPr>
          <p:cNvSpPr txBox="1">
            <a:spLocks noGrp="1"/>
          </p:cNvSpPr>
          <p:nvPr>
            <p:ph type="dt" sz="half" idx="7"/>
          </p:nvPr>
        </p:nvSpPr>
        <p:spPr/>
        <p:txBody>
          <a:bodyPr/>
          <a:lstStyle>
            <a:lvl1pPr>
              <a:defRPr/>
            </a:lvl1pPr>
          </a:lstStyle>
          <a:p>
            <a:pPr lvl="0"/>
            <a:fld id="{66E7018B-F8C8-4DF1-8293-358A3BF2F8C3}" type="datetime1">
              <a:rPr lang="de-DE"/>
              <a:pPr lvl="0"/>
              <a:t>12.01.2026</a:t>
            </a:fld>
            <a:endParaRPr lang="de-DE"/>
          </a:p>
        </p:txBody>
      </p:sp>
      <p:sp>
        <p:nvSpPr>
          <p:cNvPr id="8" name="Footer Placeholder 7">
            <a:extLst>
              <a:ext uri="{FF2B5EF4-FFF2-40B4-BE49-F238E27FC236}">
                <a16:creationId xmlns:a16="http://schemas.microsoft.com/office/drawing/2014/main" id="{B0FAF14C-2643-4C19-B474-9849862F3277}"/>
              </a:ext>
            </a:extLst>
          </p:cNvPr>
          <p:cNvSpPr txBox="1">
            <a:spLocks noGrp="1"/>
          </p:cNvSpPr>
          <p:nvPr>
            <p:ph type="ftr" sz="quarter" idx="9"/>
          </p:nvPr>
        </p:nvSpPr>
        <p:spPr/>
        <p:txBody>
          <a:bodyPr/>
          <a:lstStyle>
            <a:lvl1pPr>
              <a:defRPr/>
            </a:lvl1pPr>
          </a:lstStyle>
          <a:p>
            <a:pPr lvl="0"/>
            <a:endParaRPr lang="de-DE"/>
          </a:p>
        </p:txBody>
      </p:sp>
      <p:sp>
        <p:nvSpPr>
          <p:cNvPr id="9" name="Slide Number Placeholder 8">
            <a:extLst>
              <a:ext uri="{FF2B5EF4-FFF2-40B4-BE49-F238E27FC236}">
                <a16:creationId xmlns:a16="http://schemas.microsoft.com/office/drawing/2014/main" id="{70D44061-CE06-4ADD-B288-545C249D5E2A}"/>
              </a:ext>
            </a:extLst>
          </p:cNvPr>
          <p:cNvSpPr txBox="1">
            <a:spLocks noGrp="1"/>
          </p:cNvSpPr>
          <p:nvPr>
            <p:ph type="sldNum" sz="quarter" idx="8"/>
          </p:nvPr>
        </p:nvSpPr>
        <p:spPr/>
        <p:txBody>
          <a:bodyPr/>
          <a:lstStyle>
            <a:lvl1pPr>
              <a:defRPr/>
            </a:lvl1pPr>
          </a:lstStyle>
          <a:p>
            <a:pPr lvl="0"/>
            <a:fld id="{4B8D84E4-D606-4F21-B703-B739B95119C0}" type="slidenum">
              <a:t>‹Nr.›</a:t>
            </a:fld>
            <a:endParaRPr lang="de-DE"/>
          </a:p>
        </p:txBody>
      </p:sp>
    </p:spTree>
    <p:extLst>
      <p:ext uri="{BB962C8B-B14F-4D97-AF65-F5344CB8AC3E}">
        <p14:creationId xmlns:p14="http://schemas.microsoft.com/office/powerpoint/2010/main" val="3760381021"/>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2D68F3-4B70-4B6E-B44E-050B9F52F515}"/>
              </a:ext>
            </a:extLst>
          </p:cNvPr>
          <p:cNvSpPr txBox="1">
            <a:spLocks noGrp="1"/>
          </p:cNvSpPr>
          <p:nvPr>
            <p:ph type="title"/>
          </p:nvPr>
        </p:nvSpPr>
        <p:spPr/>
        <p:txBody>
          <a:bodyPr/>
          <a:lstStyle>
            <a:lvl1pPr>
              <a:defRPr/>
            </a:lvl1pPr>
          </a:lstStyle>
          <a:p>
            <a:pPr lvl="0"/>
            <a:r>
              <a:rPr lang="de-DE"/>
              <a:t>Mastertitelformat bearbeiten</a:t>
            </a:r>
            <a:endParaRPr lang="en-US"/>
          </a:p>
        </p:txBody>
      </p:sp>
      <p:sp>
        <p:nvSpPr>
          <p:cNvPr id="3" name="Date Placeholder 2">
            <a:extLst>
              <a:ext uri="{FF2B5EF4-FFF2-40B4-BE49-F238E27FC236}">
                <a16:creationId xmlns:a16="http://schemas.microsoft.com/office/drawing/2014/main" id="{92260C81-C882-476C-89A3-79D2FDF0E043}"/>
              </a:ext>
            </a:extLst>
          </p:cNvPr>
          <p:cNvSpPr txBox="1">
            <a:spLocks noGrp="1"/>
          </p:cNvSpPr>
          <p:nvPr>
            <p:ph type="dt" sz="half" idx="7"/>
          </p:nvPr>
        </p:nvSpPr>
        <p:spPr/>
        <p:txBody>
          <a:bodyPr/>
          <a:lstStyle>
            <a:lvl1pPr>
              <a:defRPr/>
            </a:lvl1pPr>
          </a:lstStyle>
          <a:p>
            <a:pPr lvl="0"/>
            <a:fld id="{E52AB1C2-26D2-4077-BCEC-8054BB86D57D}" type="datetime1">
              <a:rPr lang="de-DE"/>
              <a:pPr lvl="0"/>
              <a:t>12.01.2026</a:t>
            </a:fld>
            <a:endParaRPr lang="de-DE"/>
          </a:p>
        </p:txBody>
      </p:sp>
      <p:sp>
        <p:nvSpPr>
          <p:cNvPr id="4" name="Footer Placeholder 3">
            <a:extLst>
              <a:ext uri="{FF2B5EF4-FFF2-40B4-BE49-F238E27FC236}">
                <a16:creationId xmlns:a16="http://schemas.microsoft.com/office/drawing/2014/main" id="{64565FD1-A115-4F52-A3F3-814A492225BD}"/>
              </a:ext>
            </a:extLst>
          </p:cNvPr>
          <p:cNvSpPr txBox="1">
            <a:spLocks noGrp="1"/>
          </p:cNvSpPr>
          <p:nvPr>
            <p:ph type="ftr" sz="quarter" idx="9"/>
          </p:nvPr>
        </p:nvSpPr>
        <p:spPr/>
        <p:txBody>
          <a:bodyPr/>
          <a:lstStyle>
            <a:lvl1pPr>
              <a:defRPr/>
            </a:lvl1pPr>
          </a:lstStyle>
          <a:p>
            <a:pPr lvl="0"/>
            <a:endParaRPr lang="de-DE"/>
          </a:p>
        </p:txBody>
      </p:sp>
      <p:sp>
        <p:nvSpPr>
          <p:cNvPr id="5" name="Slide Number Placeholder 4">
            <a:extLst>
              <a:ext uri="{FF2B5EF4-FFF2-40B4-BE49-F238E27FC236}">
                <a16:creationId xmlns:a16="http://schemas.microsoft.com/office/drawing/2014/main" id="{964B0F58-588F-4868-AFEB-4E62516A8E3C}"/>
              </a:ext>
            </a:extLst>
          </p:cNvPr>
          <p:cNvSpPr txBox="1">
            <a:spLocks noGrp="1"/>
          </p:cNvSpPr>
          <p:nvPr>
            <p:ph type="sldNum" sz="quarter" idx="8"/>
          </p:nvPr>
        </p:nvSpPr>
        <p:spPr/>
        <p:txBody>
          <a:bodyPr/>
          <a:lstStyle>
            <a:lvl1pPr>
              <a:defRPr/>
            </a:lvl1pPr>
          </a:lstStyle>
          <a:p>
            <a:pPr lvl="0"/>
            <a:fld id="{AF2A7C26-9F32-4628-9B97-291379B6E3FF}" type="slidenum">
              <a:t>‹Nr.›</a:t>
            </a:fld>
            <a:endParaRPr lang="de-DE"/>
          </a:p>
        </p:txBody>
      </p:sp>
    </p:spTree>
    <p:extLst>
      <p:ext uri="{BB962C8B-B14F-4D97-AF65-F5344CB8AC3E}">
        <p14:creationId xmlns:p14="http://schemas.microsoft.com/office/powerpoint/2010/main" val="1553796691"/>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E733F00-96EF-4AAA-B37B-03E98F6F3E99}"/>
              </a:ext>
            </a:extLst>
          </p:cNvPr>
          <p:cNvSpPr txBox="1">
            <a:spLocks noGrp="1"/>
          </p:cNvSpPr>
          <p:nvPr>
            <p:ph type="dt" sz="half" idx="7"/>
          </p:nvPr>
        </p:nvSpPr>
        <p:spPr/>
        <p:txBody>
          <a:bodyPr/>
          <a:lstStyle>
            <a:lvl1pPr>
              <a:defRPr/>
            </a:lvl1pPr>
          </a:lstStyle>
          <a:p>
            <a:pPr lvl="0"/>
            <a:fld id="{0AD5C325-24BD-43EA-BBBF-5E4B10DEF4DC}" type="datetime1">
              <a:rPr lang="de-DE"/>
              <a:pPr lvl="0"/>
              <a:t>12.01.2026</a:t>
            </a:fld>
            <a:endParaRPr lang="de-DE"/>
          </a:p>
        </p:txBody>
      </p:sp>
      <p:sp>
        <p:nvSpPr>
          <p:cNvPr id="3" name="Footer Placeholder 2">
            <a:extLst>
              <a:ext uri="{FF2B5EF4-FFF2-40B4-BE49-F238E27FC236}">
                <a16:creationId xmlns:a16="http://schemas.microsoft.com/office/drawing/2014/main" id="{6BF11499-BF0B-448B-BAFE-324C12D30595}"/>
              </a:ext>
            </a:extLst>
          </p:cNvPr>
          <p:cNvSpPr txBox="1">
            <a:spLocks noGrp="1"/>
          </p:cNvSpPr>
          <p:nvPr>
            <p:ph type="ftr" sz="quarter" idx="9"/>
          </p:nvPr>
        </p:nvSpPr>
        <p:spPr/>
        <p:txBody>
          <a:bodyPr/>
          <a:lstStyle>
            <a:lvl1pPr>
              <a:defRPr/>
            </a:lvl1pPr>
          </a:lstStyle>
          <a:p>
            <a:pPr lvl="0"/>
            <a:endParaRPr lang="de-DE"/>
          </a:p>
        </p:txBody>
      </p:sp>
      <p:sp>
        <p:nvSpPr>
          <p:cNvPr id="4" name="Slide Number Placeholder 3">
            <a:extLst>
              <a:ext uri="{FF2B5EF4-FFF2-40B4-BE49-F238E27FC236}">
                <a16:creationId xmlns:a16="http://schemas.microsoft.com/office/drawing/2014/main" id="{F57E4BFE-1A65-4C4E-8280-0072D42DCE11}"/>
              </a:ext>
            </a:extLst>
          </p:cNvPr>
          <p:cNvSpPr txBox="1">
            <a:spLocks noGrp="1"/>
          </p:cNvSpPr>
          <p:nvPr>
            <p:ph type="sldNum" sz="quarter" idx="8"/>
          </p:nvPr>
        </p:nvSpPr>
        <p:spPr/>
        <p:txBody>
          <a:bodyPr/>
          <a:lstStyle>
            <a:lvl1pPr>
              <a:defRPr/>
            </a:lvl1pPr>
          </a:lstStyle>
          <a:p>
            <a:pPr lvl="0"/>
            <a:fld id="{F2FE3454-DA01-467F-8408-83E7C13D7EF8}" type="slidenum">
              <a:t>‹Nr.›</a:t>
            </a:fld>
            <a:endParaRPr lang="de-DE"/>
          </a:p>
        </p:txBody>
      </p:sp>
    </p:spTree>
    <p:extLst>
      <p:ext uri="{BB962C8B-B14F-4D97-AF65-F5344CB8AC3E}">
        <p14:creationId xmlns:p14="http://schemas.microsoft.com/office/powerpoint/2010/main" val="760798532"/>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6CAA17-F152-416B-8ED1-1EADED2482E1}"/>
              </a:ext>
            </a:extLst>
          </p:cNvPr>
          <p:cNvSpPr txBox="1">
            <a:spLocks noGrp="1"/>
          </p:cNvSpPr>
          <p:nvPr>
            <p:ph type="title"/>
          </p:nvPr>
        </p:nvSpPr>
        <p:spPr>
          <a:xfrm>
            <a:off x="677332" y="1498601"/>
            <a:ext cx="3854525" cy="1278468"/>
          </a:xfrm>
        </p:spPr>
        <p:txBody>
          <a:bodyPr anchor="b"/>
          <a:lstStyle>
            <a:lvl1pPr>
              <a:defRPr sz="2000"/>
            </a:lvl1pPr>
          </a:lstStyle>
          <a:p>
            <a:pPr lvl="0"/>
            <a:r>
              <a:rPr lang="de-DE"/>
              <a:t>Mastertitelformat bearbeiten</a:t>
            </a:r>
            <a:endParaRPr lang="en-US"/>
          </a:p>
        </p:txBody>
      </p:sp>
      <p:sp>
        <p:nvSpPr>
          <p:cNvPr id="3" name="Content Placeholder 2">
            <a:extLst>
              <a:ext uri="{FF2B5EF4-FFF2-40B4-BE49-F238E27FC236}">
                <a16:creationId xmlns:a16="http://schemas.microsoft.com/office/drawing/2014/main" id="{9DB5667A-C3BC-4CC8-A1D5-55E5B9919221}"/>
              </a:ext>
            </a:extLst>
          </p:cNvPr>
          <p:cNvSpPr txBox="1">
            <a:spLocks noGrp="1"/>
          </p:cNvSpPr>
          <p:nvPr>
            <p:ph idx="1"/>
          </p:nvPr>
        </p:nvSpPr>
        <p:spPr>
          <a:xfrm>
            <a:off x="4760457" y="514926"/>
            <a:ext cx="4513542" cy="5526432"/>
          </a:xfrm>
        </p:spPr>
        <p:txBody>
          <a:bodyPr/>
          <a:lstStyle>
            <a:lvl1pPr>
              <a:defRPr/>
            </a:lvl1pPr>
            <a:lvl2pPr>
              <a:defRPr/>
            </a:lvl2pPr>
            <a:lvl3pPr>
              <a:defRPr/>
            </a:lvl3pPr>
            <a:lvl4pPr>
              <a:defRPr/>
            </a:lvl4pPr>
            <a:lvl5pPr>
              <a:defRPr/>
            </a:lvl5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Text Placeholder 3">
            <a:extLst>
              <a:ext uri="{FF2B5EF4-FFF2-40B4-BE49-F238E27FC236}">
                <a16:creationId xmlns:a16="http://schemas.microsoft.com/office/drawing/2014/main" id="{C6D4C36D-1AB1-4128-AAE9-964A186B7F8F}"/>
              </a:ext>
            </a:extLst>
          </p:cNvPr>
          <p:cNvSpPr txBox="1">
            <a:spLocks noGrp="1"/>
          </p:cNvSpPr>
          <p:nvPr>
            <p:ph type="body" idx="2"/>
          </p:nvPr>
        </p:nvSpPr>
        <p:spPr>
          <a:xfrm>
            <a:off x="677332" y="2777069"/>
            <a:ext cx="3854525" cy="2584451"/>
          </a:xfrm>
        </p:spPr>
        <p:txBody>
          <a:bodyPr/>
          <a:lstStyle>
            <a:lvl1pPr marL="0" indent="0">
              <a:buNone/>
              <a:defRPr sz="1400"/>
            </a:lvl1pPr>
          </a:lstStyle>
          <a:p>
            <a:pPr lvl="0"/>
            <a:r>
              <a:rPr lang="de-DE"/>
              <a:t>Mastertextformat bearbeiten</a:t>
            </a:r>
          </a:p>
        </p:txBody>
      </p:sp>
      <p:sp>
        <p:nvSpPr>
          <p:cNvPr id="5" name="Date Placeholder 4">
            <a:extLst>
              <a:ext uri="{FF2B5EF4-FFF2-40B4-BE49-F238E27FC236}">
                <a16:creationId xmlns:a16="http://schemas.microsoft.com/office/drawing/2014/main" id="{CB4E236E-1D1A-4C3E-AFDA-E6F32B27CFB3}"/>
              </a:ext>
            </a:extLst>
          </p:cNvPr>
          <p:cNvSpPr txBox="1">
            <a:spLocks noGrp="1"/>
          </p:cNvSpPr>
          <p:nvPr>
            <p:ph type="dt" sz="half" idx="7"/>
          </p:nvPr>
        </p:nvSpPr>
        <p:spPr/>
        <p:txBody>
          <a:bodyPr/>
          <a:lstStyle>
            <a:lvl1pPr>
              <a:defRPr/>
            </a:lvl1pPr>
          </a:lstStyle>
          <a:p>
            <a:pPr lvl="0"/>
            <a:fld id="{09FA74BC-DBFD-4DB2-A313-9D8EB2BA4A9A}" type="datetime1">
              <a:rPr lang="de-DE"/>
              <a:pPr lvl="0"/>
              <a:t>12.01.2026</a:t>
            </a:fld>
            <a:endParaRPr lang="de-DE"/>
          </a:p>
        </p:txBody>
      </p:sp>
      <p:sp>
        <p:nvSpPr>
          <p:cNvPr id="6" name="Footer Placeholder 5">
            <a:extLst>
              <a:ext uri="{FF2B5EF4-FFF2-40B4-BE49-F238E27FC236}">
                <a16:creationId xmlns:a16="http://schemas.microsoft.com/office/drawing/2014/main" id="{0D43C22D-0A41-4406-99F2-843E7EAEDC28}"/>
              </a:ext>
            </a:extLst>
          </p:cNvPr>
          <p:cNvSpPr txBox="1">
            <a:spLocks noGrp="1"/>
          </p:cNvSpPr>
          <p:nvPr>
            <p:ph type="ftr" sz="quarter" idx="9"/>
          </p:nvPr>
        </p:nvSpPr>
        <p:spPr/>
        <p:txBody>
          <a:bodyPr/>
          <a:lstStyle>
            <a:lvl1pPr>
              <a:defRPr/>
            </a:lvl1pPr>
          </a:lstStyle>
          <a:p>
            <a:pPr lvl="0"/>
            <a:endParaRPr lang="de-DE"/>
          </a:p>
        </p:txBody>
      </p:sp>
      <p:sp>
        <p:nvSpPr>
          <p:cNvPr id="7" name="Slide Number Placeholder 6">
            <a:extLst>
              <a:ext uri="{FF2B5EF4-FFF2-40B4-BE49-F238E27FC236}">
                <a16:creationId xmlns:a16="http://schemas.microsoft.com/office/drawing/2014/main" id="{427239EB-25BD-4557-A899-54B849AFC47C}"/>
              </a:ext>
            </a:extLst>
          </p:cNvPr>
          <p:cNvSpPr txBox="1">
            <a:spLocks noGrp="1"/>
          </p:cNvSpPr>
          <p:nvPr>
            <p:ph type="sldNum" sz="quarter" idx="8"/>
          </p:nvPr>
        </p:nvSpPr>
        <p:spPr/>
        <p:txBody>
          <a:bodyPr/>
          <a:lstStyle>
            <a:lvl1pPr>
              <a:defRPr/>
            </a:lvl1pPr>
          </a:lstStyle>
          <a:p>
            <a:pPr lvl="0"/>
            <a:fld id="{A4B7FF38-2CBD-4C84-AE7F-B6B64B24EF54}" type="slidenum">
              <a:t>‹Nr.›</a:t>
            </a:fld>
            <a:endParaRPr lang="de-DE"/>
          </a:p>
        </p:txBody>
      </p:sp>
    </p:spTree>
    <p:extLst>
      <p:ext uri="{BB962C8B-B14F-4D97-AF65-F5344CB8AC3E}">
        <p14:creationId xmlns:p14="http://schemas.microsoft.com/office/powerpoint/2010/main" val="1946510219"/>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4780F6-FEB4-46F3-ABC2-6CC2B1C0C934}"/>
              </a:ext>
            </a:extLst>
          </p:cNvPr>
          <p:cNvSpPr txBox="1">
            <a:spLocks noGrp="1"/>
          </p:cNvSpPr>
          <p:nvPr>
            <p:ph type="title"/>
          </p:nvPr>
        </p:nvSpPr>
        <p:spPr>
          <a:xfrm>
            <a:off x="677332" y="4800600"/>
            <a:ext cx="8596667" cy="566735"/>
          </a:xfrm>
        </p:spPr>
        <p:txBody>
          <a:bodyPr anchor="b"/>
          <a:lstStyle>
            <a:lvl1pPr>
              <a:defRPr sz="2400"/>
            </a:lvl1pPr>
          </a:lstStyle>
          <a:p>
            <a:pPr lvl="0"/>
            <a:r>
              <a:rPr lang="de-DE"/>
              <a:t>Mastertitelformat bearbeiten</a:t>
            </a:r>
            <a:endParaRPr lang="en-US"/>
          </a:p>
        </p:txBody>
      </p:sp>
      <p:sp>
        <p:nvSpPr>
          <p:cNvPr id="3" name="Picture Placeholder 2">
            <a:extLst>
              <a:ext uri="{FF2B5EF4-FFF2-40B4-BE49-F238E27FC236}">
                <a16:creationId xmlns:a16="http://schemas.microsoft.com/office/drawing/2014/main" id="{B9917277-11D6-4AFC-91EB-401E1CDBCF0E}"/>
              </a:ext>
            </a:extLst>
          </p:cNvPr>
          <p:cNvSpPr txBox="1">
            <a:spLocks noGrp="1"/>
          </p:cNvSpPr>
          <p:nvPr>
            <p:ph type="pic" idx="1"/>
          </p:nvPr>
        </p:nvSpPr>
        <p:spPr>
          <a:xfrm>
            <a:off x="677332" y="609603"/>
            <a:ext cx="8596667" cy="3845719"/>
          </a:xfrm>
        </p:spPr>
        <p:txBody>
          <a:bodyPr anchorCtr="1"/>
          <a:lstStyle>
            <a:lvl1pPr marL="0" indent="0" algn="ctr">
              <a:buNone/>
              <a:defRPr sz="1600"/>
            </a:lvl1pPr>
          </a:lstStyle>
          <a:p>
            <a:pPr lvl="0"/>
            <a:r>
              <a:rPr lang="de-DE"/>
              <a:t>Bild durch Klicken auf Symbol hinzufügen</a:t>
            </a:r>
            <a:endParaRPr lang="en-US"/>
          </a:p>
        </p:txBody>
      </p:sp>
      <p:sp>
        <p:nvSpPr>
          <p:cNvPr id="4" name="Text Placeholder 3">
            <a:extLst>
              <a:ext uri="{FF2B5EF4-FFF2-40B4-BE49-F238E27FC236}">
                <a16:creationId xmlns:a16="http://schemas.microsoft.com/office/drawing/2014/main" id="{14727D3F-E3A2-412C-9DA3-750600269B4A}"/>
              </a:ext>
            </a:extLst>
          </p:cNvPr>
          <p:cNvSpPr txBox="1">
            <a:spLocks noGrp="1"/>
          </p:cNvSpPr>
          <p:nvPr>
            <p:ph type="body" idx="2"/>
          </p:nvPr>
        </p:nvSpPr>
        <p:spPr>
          <a:xfrm>
            <a:off x="677332" y="5367335"/>
            <a:ext cx="8596667" cy="674022"/>
          </a:xfrm>
        </p:spPr>
        <p:txBody>
          <a:bodyPr/>
          <a:lstStyle>
            <a:lvl1pPr marL="0" indent="0">
              <a:buNone/>
              <a:defRPr sz="1200"/>
            </a:lvl1pPr>
          </a:lstStyle>
          <a:p>
            <a:pPr lvl="0"/>
            <a:r>
              <a:rPr lang="de-DE"/>
              <a:t>Mastertextformat bearbeiten</a:t>
            </a:r>
          </a:p>
        </p:txBody>
      </p:sp>
      <p:sp>
        <p:nvSpPr>
          <p:cNvPr id="5" name="Date Placeholder 4">
            <a:extLst>
              <a:ext uri="{FF2B5EF4-FFF2-40B4-BE49-F238E27FC236}">
                <a16:creationId xmlns:a16="http://schemas.microsoft.com/office/drawing/2014/main" id="{76AB655E-E3C6-4B00-AB2A-E999A26B716E}"/>
              </a:ext>
            </a:extLst>
          </p:cNvPr>
          <p:cNvSpPr txBox="1">
            <a:spLocks noGrp="1"/>
          </p:cNvSpPr>
          <p:nvPr>
            <p:ph type="dt" sz="half" idx="7"/>
          </p:nvPr>
        </p:nvSpPr>
        <p:spPr/>
        <p:txBody>
          <a:bodyPr/>
          <a:lstStyle>
            <a:lvl1pPr>
              <a:defRPr/>
            </a:lvl1pPr>
          </a:lstStyle>
          <a:p>
            <a:pPr lvl="0"/>
            <a:fld id="{7EECCA20-94F5-4B57-B4AC-94116840625B}" type="datetime1">
              <a:rPr lang="de-DE"/>
              <a:pPr lvl="0"/>
              <a:t>12.01.2026</a:t>
            </a:fld>
            <a:endParaRPr lang="de-DE"/>
          </a:p>
        </p:txBody>
      </p:sp>
      <p:sp>
        <p:nvSpPr>
          <p:cNvPr id="6" name="Footer Placeholder 5">
            <a:extLst>
              <a:ext uri="{FF2B5EF4-FFF2-40B4-BE49-F238E27FC236}">
                <a16:creationId xmlns:a16="http://schemas.microsoft.com/office/drawing/2014/main" id="{7C370C20-680E-4B46-8F9E-7A9FF2031CB2}"/>
              </a:ext>
            </a:extLst>
          </p:cNvPr>
          <p:cNvSpPr txBox="1">
            <a:spLocks noGrp="1"/>
          </p:cNvSpPr>
          <p:nvPr>
            <p:ph type="ftr" sz="quarter" idx="9"/>
          </p:nvPr>
        </p:nvSpPr>
        <p:spPr/>
        <p:txBody>
          <a:bodyPr/>
          <a:lstStyle>
            <a:lvl1pPr>
              <a:defRPr/>
            </a:lvl1pPr>
          </a:lstStyle>
          <a:p>
            <a:pPr lvl="0"/>
            <a:endParaRPr lang="de-DE"/>
          </a:p>
        </p:txBody>
      </p:sp>
      <p:sp>
        <p:nvSpPr>
          <p:cNvPr id="7" name="Slide Number Placeholder 6">
            <a:extLst>
              <a:ext uri="{FF2B5EF4-FFF2-40B4-BE49-F238E27FC236}">
                <a16:creationId xmlns:a16="http://schemas.microsoft.com/office/drawing/2014/main" id="{1E1356C0-6134-4D0A-97BB-6D00F78D757E}"/>
              </a:ext>
            </a:extLst>
          </p:cNvPr>
          <p:cNvSpPr txBox="1">
            <a:spLocks noGrp="1"/>
          </p:cNvSpPr>
          <p:nvPr>
            <p:ph type="sldNum" sz="quarter" idx="8"/>
          </p:nvPr>
        </p:nvSpPr>
        <p:spPr/>
        <p:txBody>
          <a:bodyPr/>
          <a:lstStyle>
            <a:lvl1pPr>
              <a:defRPr/>
            </a:lvl1pPr>
          </a:lstStyle>
          <a:p>
            <a:pPr lvl="0"/>
            <a:fld id="{13D63B71-E2AA-4F0B-87FF-E7D8B6CAF9C2}" type="slidenum">
              <a:t>‹Nr.›</a:t>
            </a:fld>
            <a:endParaRPr lang="de-DE"/>
          </a:p>
        </p:txBody>
      </p:sp>
    </p:spTree>
    <p:extLst>
      <p:ext uri="{BB962C8B-B14F-4D97-AF65-F5344CB8AC3E}">
        <p14:creationId xmlns:p14="http://schemas.microsoft.com/office/powerpoint/2010/main" val="336489129"/>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preserve="1">
  <p:cSld name="Titel und Beschriftun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3D9075-8FEB-498E-B4F9-A7D4200F3F06}"/>
              </a:ext>
            </a:extLst>
          </p:cNvPr>
          <p:cNvSpPr txBox="1">
            <a:spLocks noGrp="1"/>
          </p:cNvSpPr>
          <p:nvPr>
            <p:ph type="title"/>
          </p:nvPr>
        </p:nvSpPr>
        <p:spPr>
          <a:xfrm>
            <a:off x="677332" y="609603"/>
            <a:ext cx="8596667" cy="3403597"/>
          </a:xfrm>
        </p:spPr>
        <p:txBody>
          <a:bodyPr anchor="ctr"/>
          <a:lstStyle>
            <a:lvl1pPr>
              <a:defRPr sz="4400"/>
            </a:lvl1pPr>
          </a:lstStyle>
          <a:p>
            <a:pPr lvl="0"/>
            <a:r>
              <a:rPr lang="de-DE"/>
              <a:t>Mastertitelformat bearbeiten</a:t>
            </a:r>
            <a:endParaRPr lang="en-US"/>
          </a:p>
        </p:txBody>
      </p:sp>
      <p:sp>
        <p:nvSpPr>
          <p:cNvPr id="3" name="Text Placeholder 2">
            <a:extLst>
              <a:ext uri="{FF2B5EF4-FFF2-40B4-BE49-F238E27FC236}">
                <a16:creationId xmlns:a16="http://schemas.microsoft.com/office/drawing/2014/main" id="{D459E795-CF7C-47C5-BF89-F1C38B436764}"/>
              </a:ext>
            </a:extLst>
          </p:cNvPr>
          <p:cNvSpPr txBox="1">
            <a:spLocks noGrp="1"/>
          </p:cNvSpPr>
          <p:nvPr>
            <p:ph type="body" idx="4294967295"/>
          </p:nvPr>
        </p:nvSpPr>
        <p:spPr>
          <a:xfrm>
            <a:off x="677332" y="4470401"/>
            <a:ext cx="8596667" cy="1570957"/>
          </a:xfrm>
        </p:spPr>
        <p:txBody>
          <a:bodyPr anchor="ctr"/>
          <a:lstStyle>
            <a:lvl1pPr marL="0" indent="0">
              <a:buNone/>
              <a:defRPr/>
            </a:lvl1pPr>
          </a:lstStyle>
          <a:p>
            <a:pPr lvl="0"/>
            <a:r>
              <a:rPr lang="de-DE"/>
              <a:t>Mastertextformat bearbeiten</a:t>
            </a:r>
          </a:p>
        </p:txBody>
      </p:sp>
      <p:sp>
        <p:nvSpPr>
          <p:cNvPr id="4" name="Date Placeholder 3">
            <a:extLst>
              <a:ext uri="{FF2B5EF4-FFF2-40B4-BE49-F238E27FC236}">
                <a16:creationId xmlns:a16="http://schemas.microsoft.com/office/drawing/2014/main" id="{FC45E839-F0B0-4CCD-9CCE-330179F1BA39}"/>
              </a:ext>
            </a:extLst>
          </p:cNvPr>
          <p:cNvSpPr txBox="1">
            <a:spLocks noGrp="1"/>
          </p:cNvSpPr>
          <p:nvPr>
            <p:ph type="dt" sz="half" idx="7"/>
          </p:nvPr>
        </p:nvSpPr>
        <p:spPr/>
        <p:txBody>
          <a:bodyPr/>
          <a:lstStyle>
            <a:lvl1pPr>
              <a:defRPr/>
            </a:lvl1pPr>
          </a:lstStyle>
          <a:p>
            <a:pPr lvl="0"/>
            <a:fld id="{99C65141-703E-4FEB-BAA9-C1249EACD376}" type="datetime1">
              <a:rPr lang="de-DE"/>
              <a:pPr lvl="0"/>
              <a:t>12.01.2026</a:t>
            </a:fld>
            <a:endParaRPr lang="de-DE"/>
          </a:p>
        </p:txBody>
      </p:sp>
      <p:sp>
        <p:nvSpPr>
          <p:cNvPr id="5" name="Footer Placeholder 4">
            <a:extLst>
              <a:ext uri="{FF2B5EF4-FFF2-40B4-BE49-F238E27FC236}">
                <a16:creationId xmlns:a16="http://schemas.microsoft.com/office/drawing/2014/main" id="{1B634A5B-04D9-4873-9DE3-D60074BB994B}"/>
              </a:ext>
            </a:extLst>
          </p:cNvPr>
          <p:cNvSpPr txBox="1">
            <a:spLocks noGrp="1"/>
          </p:cNvSpPr>
          <p:nvPr>
            <p:ph type="ftr" sz="quarter" idx="9"/>
          </p:nvPr>
        </p:nvSpPr>
        <p:spPr/>
        <p:txBody>
          <a:bodyPr/>
          <a:lstStyle>
            <a:lvl1pPr>
              <a:defRPr/>
            </a:lvl1pPr>
          </a:lstStyle>
          <a:p>
            <a:pPr lvl="0"/>
            <a:endParaRPr lang="de-DE"/>
          </a:p>
        </p:txBody>
      </p:sp>
      <p:sp>
        <p:nvSpPr>
          <p:cNvPr id="6" name="Slide Number Placeholder 5">
            <a:extLst>
              <a:ext uri="{FF2B5EF4-FFF2-40B4-BE49-F238E27FC236}">
                <a16:creationId xmlns:a16="http://schemas.microsoft.com/office/drawing/2014/main" id="{F903A1C5-4343-4393-A485-E3C57F9DEAAE}"/>
              </a:ext>
            </a:extLst>
          </p:cNvPr>
          <p:cNvSpPr txBox="1">
            <a:spLocks noGrp="1"/>
          </p:cNvSpPr>
          <p:nvPr>
            <p:ph type="sldNum" sz="quarter" idx="8"/>
          </p:nvPr>
        </p:nvSpPr>
        <p:spPr/>
        <p:txBody>
          <a:bodyPr/>
          <a:lstStyle>
            <a:lvl1pPr>
              <a:defRPr/>
            </a:lvl1pPr>
          </a:lstStyle>
          <a:p>
            <a:pPr lvl="0"/>
            <a:fld id="{DB6EE373-BE21-4882-9ED9-334DA28E8D2F}" type="slidenum">
              <a:t>‹Nr.›</a:t>
            </a:fld>
            <a:endParaRPr lang="de-DE"/>
          </a:p>
        </p:txBody>
      </p:sp>
    </p:spTree>
    <p:extLst>
      <p:ext uri="{BB962C8B-B14F-4D97-AF65-F5344CB8AC3E}">
        <p14:creationId xmlns:p14="http://schemas.microsoft.com/office/powerpoint/2010/main" val="3552744078"/>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p:cSld name="Zitat mit Beschriftun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400506-31D6-49E8-BE20-AC8E55B5C828}"/>
              </a:ext>
            </a:extLst>
          </p:cNvPr>
          <p:cNvSpPr txBox="1">
            <a:spLocks noGrp="1"/>
          </p:cNvSpPr>
          <p:nvPr>
            <p:ph type="title"/>
          </p:nvPr>
        </p:nvSpPr>
        <p:spPr>
          <a:xfrm>
            <a:off x="931334" y="609603"/>
            <a:ext cx="8094131" cy="3022604"/>
          </a:xfrm>
        </p:spPr>
        <p:txBody>
          <a:bodyPr anchor="ctr"/>
          <a:lstStyle>
            <a:lvl1pPr>
              <a:defRPr sz="4400"/>
            </a:lvl1pPr>
          </a:lstStyle>
          <a:p>
            <a:pPr lvl="0"/>
            <a:r>
              <a:rPr lang="de-DE"/>
              <a:t>Mastertitelformat bearbeiten</a:t>
            </a:r>
            <a:endParaRPr lang="en-US"/>
          </a:p>
        </p:txBody>
      </p:sp>
      <p:sp>
        <p:nvSpPr>
          <p:cNvPr id="3" name="Text Placeholder 9">
            <a:extLst>
              <a:ext uri="{FF2B5EF4-FFF2-40B4-BE49-F238E27FC236}">
                <a16:creationId xmlns:a16="http://schemas.microsoft.com/office/drawing/2014/main" id="{0F21B2A8-10C3-4E58-BE2C-EC30A3EA0E18}"/>
              </a:ext>
            </a:extLst>
          </p:cNvPr>
          <p:cNvSpPr txBox="1">
            <a:spLocks noGrp="1"/>
          </p:cNvSpPr>
          <p:nvPr>
            <p:ph type="body" idx="4294967295"/>
          </p:nvPr>
        </p:nvSpPr>
        <p:spPr>
          <a:xfrm>
            <a:off x="1366141" y="3632197"/>
            <a:ext cx="7224528" cy="381003"/>
          </a:xfrm>
        </p:spPr>
        <p:txBody>
          <a:bodyPr anchor="ctr">
            <a:noAutofit/>
          </a:bodyPr>
          <a:lstStyle>
            <a:lvl1pPr marL="0" indent="0">
              <a:buNone/>
              <a:defRPr sz="1600">
                <a:solidFill>
                  <a:srgbClr val="7F7F7F"/>
                </a:solidFill>
              </a:defRPr>
            </a:lvl1pPr>
          </a:lstStyle>
          <a:p>
            <a:pPr lvl="0"/>
            <a:r>
              <a:rPr lang="de-DE"/>
              <a:t>Mastertextformat bearbeiten</a:t>
            </a:r>
          </a:p>
        </p:txBody>
      </p:sp>
      <p:sp>
        <p:nvSpPr>
          <p:cNvPr id="4" name="Text Placeholder 2">
            <a:extLst>
              <a:ext uri="{FF2B5EF4-FFF2-40B4-BE49-F238E27FC236}">
                <a16:creationId xmlns:a16="http://schemas.microsoft.com/office/drawing/2014/main" id="{FCE3ABE7-FB5A-4F22-A4F8-5B612E8DB72F}"/>
              </a:ext>
            </a:extLst>
          </p:cNvPr>
          <p:cNvSpPr txBox="1">
            <a:spLocks noGrp="1"/>
          </p:cNvSpPr>
          <p:nvPr>
            <p:ph type="body" idx="4294967295"/>
          </p:nvPr>
        </p:nvSpPr>
        <p:spPr>
          <a:xfrm>
            <a:off x="677332" y="4470401"/>
            <a:ext cx="8596667" cy="1570957"/>
          </a:xfrm>
        </p:spPr>
        <p:txBody>
          <a:bodyPr anchor="ctr"/>
          <a:lstStyle>
            <a:lvl1pPr marL="0" indent="0">
              <a:buNone/>
              <a:defRPr/>
            </a:lvl1pPr>
          </a:lstStyle>
          <a:p>
            <a:pPr lvl="0"/>
            <a:r>
              <a:rPr lang="de-DE"/>
              <a:t>Mastertextformat bearbeiten</a:t>
            </a:r>
          </a:p>
        </p:txBody>
      </p:sp>
      <p:sp>
        <p:nvSpPr>
          <p:cNvPr id="5" name="Date Placeholder 3">
            <a:extLst>
              <a:ext uri="{FF2B5EF4-FFF2-40B4-BE49-F238E27FC236}">
                <a16:creationId xmlns:a16="http://schemas.microsoft.com/office/drawing/2014/main" id="{F0271AD1-65ED-487B-8EED-61D31C1F5BC4}"/>
              </a:ext>
            </a:extLst>
          </p:cNvPr>
          <p:cNvSpPr txBox="1">
            <a:spLocks noGrp="1"/>
          </p:cNvSpPr>
          <p:nvPr>
            <p:ph type="dt" sz="half" idx="7"/>
          </p:nvPr>
        </p:nvSpPr>
        <p:spPr/>
        <p:txBody>
          <a:bodyPr/>
          <a:lstStyle>
            <a:lvl1pPr>
              <a:defRPr/>
            </a:lvl1pPr>
          </a:lstStyle>
          <a:p>
            <a:pPr lvl="0"/>
            <a:fld id="{0E074AD1-0D1F-4CEF-9C46-3C0BBBE2750E}" type="datetime1">
              <a:rPr lang="de-DE"/>
              <a:pPr lvl="0"/>
              <a:t>12.01.2026</a:t>
            </a:fld>
            <a:endParaRPr lang="de-DE"/>
          </a:p>
        </p:txBody>
      </p:sp>
      <p:sp>
        <p:nvSpPr>
          <p:cNvPr id="6" name="Footer Placeholder 4">
            <a:extLst>
              <a:ext uri="{FF2B5EF4-FFF2-40B4-BE49-F238E27FC236}">
                <a16:creationId xmlns:a16="http://schemas.microsoft.com/office/drawing/2014/main" id="{60C64606-0FB9-4671-AC48-4BA0DF2D580E}"/>
              </a:ext>
            </a:extLst>
          </p:cNvPr>
          <p:cNvSpPr txBox="1">
            <a:spLocks noGrp="1"/>
          </p:cNvSpPr>
          <p:nvPr>
            <p:ph type="ftr" sz="quarter" idx="9"/>
          </p:nvPr>
        </p:nvSpPr>
        <p:spPr/>
        <p:txBody>
          <a:bodyPr/>
          <a:lstStyle>
            <a:lvl1pPr>
              <a:defRPr/>
            </a:lvl1pPr>
          </a:lstStyle>
          <a:p>
            <a:pPr lvl="0"/>
            <a:endParaRPr lang="de-DE"/>
          </a:p>
        </p:txBody>
      </p:sp>
      <p:sp>
        <p:nvSpPr>
          <p:cNvPr id="7" name="Slide Number Placeholder 5">
            <a:extLst>
              <a:ext uri="{FF2B5EF4-FFF2-40B4-BE49-F238E27FC236}">
                <a16:creationId xmlns:a16="http://schemas.microsoft.com/office/drawing/2014/main" id="{77002D7B-AAB1-4618-9605-F53775FF9A95}"/>
              </a:ext>
            </a:extLst>
          </p:cNvPr>
          <p:cNvSpPr txBox="1">
            <a:spLocks noGrp="1"/>
          </p:cNvSpPr>
          <p:nvPr>
            <p:ph type="sldNum" sz="quarter" idx="8"/>
          </p:nvPr>
        </p:nvSpPr>
        <p:spPr/>
        <p:txBody>
          <a:bodyPr/>
          <a:lstStyle>
            <a:lvl1pPr>
              <a:defRPr/>
            </a:lvl1pPr>
          </a:lstStyle>
          <a:p>
            <a:pPr lvl="0"/>
            <a:fld id="{DC8D970A-8D75-4567-AEA0-CF0085BA2202}" type="slidenum">
              <a:t>‹Nr.›</a:t>
            </a:fld>
            <a:endParaRPr lang="de-DE"/>
          </a:p>
        </p:txBody>
      </p:sp>
      <p:sp>
        <p:nvSpPr>
          <p:cNvPr id="8" name="TextBox 19">
            <a:extLst>
              <a:ext uri="{FF2B5EF4-FFF2-40B4-BE49-F238E27FC236}">
                <a16:creationId xmlns:a16="http://schemas.microsoft.com/office/drawing/2014/main" id="{9B7F1D8C-78C0-4AF1-A333-779496C167A7}"/>
              </a:ext>
            </a:extLst>
          </p:cNvPr>
          <p:cNvSpPr txBox="1"/>
          <p:nvPr/>
        </p:nvSpPr>
        <p:spPr>
          <a:xfrm>
            <a:off x="541873" y="790379"/>
            <a:ext cx="609603" cy="584777"/>
          </a:xfrm>
          <a:prstGeom prst="rect">
            <a:avLst/>
          </a:prstGeom>
          <a:noFill/>
          <a:ln cap="rnd">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000" b="0" i="0" u="none" strike="noStrike" kern="1200" cap="none" spc="0" baseline="0">
                <a:solidFill>
                  <a:srgbClr val="F1947A"/>
                </a:solidFill>
                <a:uFillTx/>
                <a:latin typeface="Arial"/>
              </a:rPr>
              <a:t>“</a:t>
            </a:r>
          </a:p>
        </p:txBody>
      </p:sp>
      <p:sp>
        <p:nvSpPr>
          <p:cNvPr id="9" name="TextBox 21">
            <a:extLst>
              <a:ext uri="{FF2B5EF4-FFF2-40B4-BE49-F238E27FC236}">
                <a16:creationId xmlns:a16="http://schemas.microsoft.com/office/drawing/2014/main" id="{E13C6A7E-4400-43C5-BCCD-B5DB633FED73}"/>
              </a:ext>
            </a:extLst>
          </p:cNvPr>
          <p:cNvSpPr txBox="1"/>
          <p:nvPr/>
        </p:nvSpPr>
        <p:spPr>
          <a:xfrm>
            <a:off x="8893015" y="2886559"/>
            <a:ext cx="609603" cy="584777"/>
          </a:xfrm>
          <a:prstGeom prst="rect">
            <a:avLst/>
          </a:prstGeom>
          <a:noFill/>
          <a:ln cap="rnd">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000" b="0" i="0" u="none" strike="noStrike" kern="1200" cap="none" spc="0" baseline="0">
                <a:solidFill>
                  <a:srgbClr val="F1947A"/>
                </a:solidFill>
                <a:uFillTx/>
                <a:latin typeface="Arial"/>
              </a:rPr>
              <a:t>”</a:t>
            </a:r>
            <a:endParaRPr lang="en-US" sz="1800" b="0" i="0" u="none" strike="noStrike" kern="1200" cap="none" spc="0" baseline="0">
              <a:solidFill>
                <a:srgbClr val="F1947A"/>
              </a:solidFill>
              <a:uFillTx/>
              <a:latin typeface="Arial"/>
            </a:endParaRPr>
          </a:p>
        </p:txBody>
      </p:sp>
    </p:spTree>
    <p:extLst>
      <p:ext uri="{BB962C8B-B14F-4D97-AF65-F5344CB8AC3E}">
        <p14:creationId xmlns:p14="http://schemas.microsoft.com/office/powerpoint/2010/main" val="741741072"/>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p:cSld name="Namenskart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07E876-0F86-490C-BE2C-27C12AC54843}"/>
              </a:ext>
            </a:extLst>
          </p:cNvPr>
          <p:cNvSpPr txBox="1">
            <a:spLocks noGrp="1"/>
          </p:cNvSpPr>
          <p:nvPr>
            <p:ph type="title"/>
          </p:nvPr>
        </p:nvSpPr>
        <p:spPr>
          <a:xfrm>
            <a:off x="677332" y="1931990"/>
            <a:ext cx="8596667" cy="2595460"/>
          </a:xfrm>
        </p:spPr>
        <p:txBody>
          <a:bodyPr anchor="b"/>
          <a:lstStyle>
            <a:lvl1pPr>
              <a:defRPr sz="4400"/>
            </a:lvl1pPr>
          </a:lstStyle>
          <a:p>
            <a:pPr lvl="0"/>
            <a:r>
              <a:rPr lang="de-DE"/>
              <a:t>Mastertitelformat bearbeiten</a:t>
            </a:r>
            <a:endParaRPr lang="en-US"/>
          </a:p>
        </p:txBody>
      </p:sp>
      <p:sp>
        <p:nvSpPr>
          <p:cNvPr id="3" name="Text Placeholder 2">
            <a:extLst>
              <a:ext uri="{FF2B5EF4-FFF2-40B4-BE49-F238E27FC236}">
                <a16:creationId xmlns:a16="http://schemas.microsoft.com/office/drawing/2014/main" id="{C3C2CB60-CFC2-4C2D-8C08-DF09993D2BD4}"/>
              </a:ext>
            </a:extLst>
          </p:cNvPr>
          <p:cNvSpPr txBox="1">
            <a:spLocks noGrp="1"/>
          </p:cNvSpPr>
          <p:nvPr>
            <p:ph type="body" idx="4294967295"/>
          </p:nvPr>
        </p:nvSpPr>
        <p:spPr>
          <a:xfrm>
            <a:off x="677332" y="4527450"/>
            <a:ext cx="8596667" cy="1513917"/>
          </a:xfrm>
        </p:spPr>
        <p:txBody>
          <a:bodyPr/>
          <a:lstStyle>
            <a:lvl1pPr marL="0" indent="0">
              <a:buNone/>
              <a:defRPr/>
            </a:lvl1pPr>
          </a:lstStyle>
          <a:p>
            <a:pPr lvl="0"/>
            <a:r>
              <a:rPr lang="de-DE"/>
              <a:t>Mastertextformat bearbeiten</a:t>
            </a:r>
          </a:p>
        </p:txBody>
      </p:sp>
      <p:sp>
        <p:nvSpPr>
          <p:cNvPr id="4" name="Date Placeholder 3">
            <a:extLst>
              <a:ext uri="{FF2B5EF4-FFF2-40B4-BE49-F238E27FC236}">
                <a16:creationId xmlns:a16="http://schemas.microsoft.com/office/drawing/2014/main" id="{EE8CB01D-CD36-471A-B0FB-34F008454DB3}"/>
              </a:ext>
            </a:extLst>
          </p:cNvPr>
          <p:cNvSpPr txBox="1">
            <a:spLocks noGrp="1"/>
          </p:cNvSpPr>
          <p:nvPr>
            <p:ph type="dt" sz="half" idx="7"/>
          </p:nvPr>
        </p:nvSpPr>
        <p:spPr/>
        <p:txBody>
          <a:bodyPr/>
          <a:lstStyle>
            <a:lvl1pPr>
              <a:defRPr/>
            </a:lvl1pPr>
          </a:lstStyle>
          <a:p>
            <a:pPr lvl="0"/>
            <a:fld id="{D8145975-8EED-4461-BE7B-755D5345A488}" type="datetime1">
              <a:rPr lang="de-DE"/>
              <a:pPr lvl="0"/>
              <a:t>12.01.2026</a:t>
            </a:fld>
            <a:endParaRPr lang="de-DE"/>
          </a:p>
        </p:txBody>
      </p:sp>
      <p:sp>
        <p:nvSpPr>
          <p:cNvPr id="5" name="Footer Placeholder 4">
            <a:extLst>
              <a:ext uri="{FF2B5EF4-FFF2-40B4-BE49-F238E27FC236}">
                <a16:creationId xmlns:a16="http://schemas.microsoft.com/office/drawing/2014/main" id="{81C32071-C6CE-4206-94C0-C72035550987}"/>
              </a:ext>
            </a:extLst>
          </p:cNvPr>
          <p:cNvSpPr txBox="1">
            <a:spLocks noGrp="1"/>
          </p:cNvSpPr>
          <p:nvPr>
            <p:ph type="ftr" sz="quarter" idx="9"/>
          </p:nvPr>
        </p:nvSpPr>
        <p:spPr/>
        <p:txBody>
          <a:bodyPr/>
          <a:lstStyle>
            <a:lvl1pPr>
              <a:defRPr/>
            </a:lvl1pPr>
          </a:lstStyle>
          <a:p>
            <a:pPr lvl="0"/>
            <a:endParaRPr lang="de-DE"/>
          </a:p>
        </p:txBody>
      </p:sp>
      <p:sp>
        <p:nvSpPr>
          <p:cNvPr id="6" name="Slide Number Placeholder 5">
            <a:extLst>
              <a:ext uri="{FF2B5EF4-FFF2-40B4-BE49-F238E27FC236}">
                <a16:creationId xmlns:a16="http://schemas.microsoft.com/office/drawing/2014/main" id="{10D2875B-4EF2-4A00-96DB-ACDE1BAC1737}"/>
              </a:ext>
            </a:extLst>
          </p:cNvPr>
          <p:cNvSpPr txBox="1">
            <a:spLocks noGrp="1"/>
          </p:cNvSpPr>
          <p:nvPr>
            <p:ph type="sldNum" sz="quarter" idx="8"/>
          </p:nvPr>
        </p:nvSpPr>
        <p:spPr/>
        <p:txBody>
          <a:bodyPr/>
          <a:lstStyle>
            <a:lvl1pPr>
              <a:defRPr/>
            </a:lvl1pPr>
          </a:lstStyle>
          <a:p>
            <a:pPr lvl="0"/>
            <a:fld id="{76B1E851-7368-480C-9F4F-CE40DD426CCC}" type="slidenum">
              <a:t>‹Nr.›</a:t>
            </a:fld>
            <a:endParaRPr lang="de-DE"/>
          </a:p>
        </p:txBody>
      </p:sp>
    </p:spTree>
    <p:extLst>
      <p:ext uri="{BB962C8B-B14F-4D97-AF65-F5344CB8AC3E}">
        <p14:creationId xmlns:p14="http://schemas.microsoft.com/office/powerpoint/2010/main" val="4267225260"/>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p:cSld name="Namenskarte für Zita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C0C4EF-8097-42B2-BFC2-3CF833B8B6A1}"/>
              </a:ext>
            </a:extLst>
          </p:cNvPr>
          <p:cNvSpPr txBox="1">
            <a:spLocks noGrp="1"/>
          </p:cNvSpPr>
          <p:nvPr>
            <p:ph type="title"/>
          </p:nvPr>
        </p:nvSpPr>
        <p:spPr>
          <a:xfrm>
            <a:off x="931334" y="609603"/>
            <a:ext cx="8094131" cy="3022604"/>
          </a:xfrm>
        </p:spPr>
        <p:txBody>
          <a:bodyPr anchor="ctr"/>
          <a:lstStyle>
            <a:lvl1pPr>
              <a:defRPr sz="4400"/>
            </a:lvl1pPr>
          </a:lstStyle>
          <a:p>
            <a:pPr lvl="0"/>
            <a:r>
              <a:rPr lang="de-DE"/>
              <a:t>Mastertitelformat bearbeiten</a:t>
            </a:r>
            <a:endParaRPr lang="en-US"/>
          </a:p>
        </p:txBody>
      </p:sp>
      <p:sp>
        <p:nvSpPr>
          <p:cNvPr id="3" name="Text Placeholder 9">
            <a:extLst>
              <a:ext uri="{FF2B5EF4-FFF2-40B4-BE49-F238E27FC236}">
                <a16:creationId xmlns:a16="http://schemas.microsoft.com/office/drawing/2014/main" id="{5D6BC10D-16BD-49EB-86DE-DCE73DD91708}"/>
              </a:ext>
            </a:extLst>
          </p:cNvPr>
          <p:cNvSpPr txBox="1">
            <a:spLocks noGrp="1"/>
          </p:cNvSpPr>
          <p:nvPr>
            <p:ph type="body" idx="4294967295"/>
          </p:nvPr>
        </p:nvSpPr>
        <p:spPr>
          <a:xfrm>
            <a:off x="677332" y="4013201"/>
            <a:ext cx="8596667" cy="514249"/>
          </a:xfrm>
        </p:spPr>
        <p:txBody>
          <a:bodyPr anchor="b">
            <a:noAutofit/>
          </a:bodyPr>
          <a:lstStyle>
            <a:lvl1pPr marL="0" indent="0">
              <a:buNone/>
              <a:defRPr sz="2400"/>
            </a:lvl1pPr>
          </a:lstStyle>
          <a:p>
            <a:pPr lvl="0"/>
            <a:r>
              <a:rPr lang="de-DE"/>
              <a:t>Mastertextformat bearbeiten</a:t>
            </a:r>
          </a:p>
        </p:txBody>
      </p:sp>
      <p:sp>
        <p:nvSpPr>
          <p:cNvPr id="4" name="Text Placeholder 2">
            <a:extLst>
              <a:ext uri="{FF2B5EF4-FFF2-40B4-BE49-F238E27FC236}">
                <a16:creationId xmlns:a16="http://schemas.microsoft.com/office/drawing/2014/main" id="{E352D1E2-0F59-47D7-B63C-88C1D8FDED72}"/>
              </a:ext>
            </a:extLst>
          </p:cNvPr>
          <p:cNvSpPr txBox="1">
            <a:spLocks noGrp="1"/>
          </p:cNvSpPr>
          <p:nvPr>
            <p:ph type="body" idx="4294967295"/>
          </p:nvPr>
        </p:nvSpPr>
        <p:spPr>
          <a:xfrm>
            <a:off x="677332" y="4527450"/>
            <a:ext cx="8596667" cy="1513917"/>
          </a:xfrm>
        </p:spPr>
        <p:txBody>
          <a:bodyPr/>
          <a:lstStyle>
            <a:lvl1pPr marL="0" indent="0">
              <a:buNone/>
              <a:defRPr>
                <a:solidFill>
                  <a:srgbClr val="7F7F7F"/>
                </a:solidFill>
              </a:defRPr>
            </a:lvl1pPr>
          </a:lstStyle>
          <a:p>
            <a:pPr lvl="0"/>
            <a:r>
              <a:rPr lang="de-DE"/>
              <a:t>Mastertextformat bearbeiten</a:t>
            </a:r>
          </a:p>
        </p:txBody>
      </p:sp>
      <p:sp>
        <p:nvSpPr>
          <p:cNvPr id="5" name="Date Placeholder 3">
            <a:extLst>
              <a:ext uri="{FF2B5EF4-FFF2-40B4-BE49-F238E27FC236}">
                <a16:creationId xmlns:a16="http://schemas.microsoft.com/office/drawing/2014/main" id="{70766963-B71E-47AC-9FD9-9ABD71C83D09}"/>
              </a:ext>
            </a:extLst>
          </p:cNvPr>
          <p:cNvSpPr txBox="1">
            <a:spLocks noGrp="1"/>
          </p:cNvSpPr>
          <p:nvPr>
            <p:ph type="dt" sz="half" idx="7"/>
          </p:nvPr>
        </p:nvSpPr>
        <p:spPr/>
        <p:txBody>
          <a:bodyPr/>
          <a:lstStyle>
            <a:lvl1pPr>
              <a:defRPr/>
            </a:lvl1pPr>
          </a:lstStyle>
          <a:p>
            <a:pPr lvl="0"/>
            <a:fld id="{B7300FC6-7145-4CA3-8B7B-7B6B2BA38C44}" type="datetime1">
              <a:rPr lang="de-DE"/>
              <a:pPr lvl="0"/>
              <a:t>12.01.2026</a:t>
            </a:fld>
            <a:endParaRPr lang="de-DE"/>
          </a:p>
        </p:txBody>
      </p:sp>
      <p:sp>
        <p:nvSpPr>
          <p:cNvPr id="6" name="Footer Placeholder 4">
            <a:extLst>
              <a:ext uri="{FF2B5EF4-FFF2-40B4-BE49-F238E27FC236}">
                <a16:creationId xmlns:a16="http://schemas.microsoft.com/office/drawing/2014/main" id="{99329B2B-48BC-40B8-89FE-35D91E6088D3}"/>
              </a:ext>
            </a:extLst>
          </p:cNvPr>
          <p:cNvSpPr txBox="1">
            <a:spLocks noGrp="1"/>
          </p:cNvSpPr>
          <p:nvPr>
            <p:ph type="ftr" sz="quarter" idx="9"/>
          </p:nvPr>
        </p:nvSpPr>
        <p:spPr/>
        <p:txBody>
          <a:bodyPr/>
          <a:lstStyle>
            <a:lvl1pPr>
              <a:defRPr/>
            </a:lvl1pPr>
          </a:lstStyle>
          <a:p>
            <a:pPr lvl="0"/>
            <a:endParaRPr lang="de-DE"/>
          </a:p>
        </p:txBody>
      </p:sp>
      <p:sp>
        <p:nvSpPr>
          <p:cNvPr id="7" name="Slide Number Placeholder 5">
            <a:extLst>
              <a:ext uri="{FF2B5EF4-FFF2-40B4-BE49-F238E27FC236}">
                <a16:creationId xmlns:a16="http://schemas.microsoft.com/office/drawing/2014/main" id="{44D39846-6D4E-464F-A27F-EC55D5FBF34D}"/>
              </a:ext>
            </a:extLst>
          </p:cNvPr>
          <p:cNvSpPr txBox="1">
            <a:spLocks noGrp="1"/>
          </p:cNvSpPr>
          <p:nvPr>
            <p:ph type="sldNum" sz="quarter" idx="8"/>
          </p:nvPr>
        </p:nvSpPr>
        <p:spPr/>
        <p:txBody>
          <a:bodyPr/>
          <a:lstStyle>
            <a:lvl1pPr>
              <a:defRPr/>
            </a:lvl1pPr>
          </a:lstStyle>
          <a:p>
            <a:pPr lvl="0"/>
            <a:fld id="{11DB0238-CBAD-4AD1-B694-9BC87225D2B4}" type="slidenum">
              <a:t>‹Nr.›</a:t>
            </a:fld>
            <a:endParaRPr lang="de-DE"/>
          </a:p>
        </p:txBody>
      </p:sp>
      <p:sp>
        <p:nvSpPr>
          <p:cNvPr id="8" name="TextBox 23">
            <a:extLst>
              <a:ext uri="{FF2B5EF4-FFF2-40B4-BE49-F238E27FC236}">
                <a16:creationId xmlns:a16="http://schemas.microsoft.com/office/drawing/2014/main" id="{F95B012D-086C-4990-BE02-D7CBB18C94E9}"/>
              </a:ext>
            </a:extLst>
          </p:cNvPr>
          <p:cNvSpPr txBox="1"/>
          <p:nvPr/>
        </p:nvSpPr>
        <p:spPr>
          <a:xfrm>
            <a:off x="541873" y="790379"/>
            <a:ext cx="609603" cy="584777"/>
          </a:xfrm>
          <a:prstGeom prst="rect">
            <a:avLst/>
          </a:prstGeom>
          <a:noFill/>
          <a:ln cap="rnd">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000" b="0" i="0" u="none" strike="noStrike" kern="1200" cap="none" spc="0" baseline="0">
                <a:solidFill>
                  <a:srgbClr val="F1947A"/>
                </a:solidFill>
                <a:uFillTx/>
                <a:latin typeface="Arial"/>
              </a:rPr>
              <a:t>“</a:t>
            </a:r>
          </a:p>
        </p:txBody>
      </p:sp>
      <p:sp>
        <p:nvSpPr>
          <p:cNvPr id="9" name="TextBox 24">
            <a:extLst>
              <a:ext uri="{FF2B5EF4-FFF2-40B4-BE49-F238E27FC236}">
                <a16:creationId xmlns:a16="http://schemas.microsoft.com/office/drawing/2014/main" id="{B111841B-B40D-41D7-84ED-2E5681318346}"/>
              </a:ext>
            </a:extLst>
          </p:cNvPr>
          <p:cNvSpPr txBox="1"/>
          <p:nvPr/>
        </p:nvSpPr>
        <p:spPr>
          <a:xfrm>
            <a:off x="8893015" y="2886559"/>
            <a:ext cx="609603" cy="584777"/>
          </a:xfrm>
          <a:prstGeom prst="rect">
            <a:avLst/>
          </a:prstGeom>
          <a:noFill/>
          <a:ln cap="rnd">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000" b="0" i="0" u="none" strike="noStrike" kern="1200" cap="none" spc="0" baseline="0">
                <a:solidFill>
                  <a:srgbClr val="F1947A"/>
                </a:solidFill>
                <a:uFillTx/>
                <a:latin typeface="Arial"/>
              </a:rPr>
              <a:t>”</a:t>
            </a:r>
          </a:p>
        </p:txBody>
      </p:sp>
    </p:spTree>
    <p:extLst>
      <p:ext uri="{BB962C8B-B14F-4D97-AF65-F5344CB8AC3E}">
        <p14:creationId xmlns:p14="http://schemas.microsoft.com/office/powerpoint/2010/main" val="3974705142"/>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preserve="1">
  <p:cSld name="Wahr oder Falsch">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EEC150-F296-471A-9F1E-21392B714A9F}"/>
              </a:ext>
            </a:extLst>
          </p:cNvPr>
          <p:cNvSpPr txBox="1">
            <a:spLocks noGrp="1"/>
          </p:cNvSpPr>
          <p:nvPr>
            <p:ph type="title"/>
          </p:nvPr>
        </p:nvSpPr>
        <p:spPr>
          <a:xfrm>
            <a:off x="685800" y="609603"/>
            <a:ext cx="8588200" cy="3022604"/>
          </a:xfrm>
        </p:spPr>
        <p:txBody>
          <a:bodyPr anchor="ctr"/>
          <a:lstStyle>
            <a:lvl1pPr>
              <a:defRPr sz="4400"/>
            </a:lvl1pPr>
          </a:lstStyle>
          <a:p>
            <a:pPr lvl="0"/>
            <a:r>
              <a:rPr lang="de-DE"/>
              <a:t>Mastertitelformat bearbeiten</a:t>
            </a:r>
            <a:endParaRPr lang="en-US"/>
          </a:p>
        </p:txBody>
      </p:sp>
      <p:sp>
        <p:nvSpPr>
          <p:cNvPr id="3" name="Text Placeholder 9">
            <a:extLst>
              <a:ext uri="{FF2B5EF4-FFF2-40B4-BE49-F238E27FC236}">
                <a16:creationId xmlns:a16="http://schemas.microsoft.com/office/drawing/2014/main" id="{EE130DF0-8A16-4DB4-9F43-6C0B1C65D6F9}"/>
              </a:ext>
            </a:extLst>
          </p:cNvPr>
          <p:cNvSpPr txBox="1">
            <a:spLocks noGrp="1"/>
          </p:cNvSpPr>
          <p:nvPr>
            <p:ph type="body" idx="4294967295"/>
          </p:nvPr>
        </p:nvSpPr>
        <p:spPr>
          <a:xfrm>
            <a:off x="677332" y="4013201"/>
            <a:ext cx="8596667" cy="514249"/>
          </a:xfrm>
        </p:spPr>
        <p:txBody>
          <a:bodyPr anchor="b">
            <a:noAutofit/>
          </a:bodyPr>
          <a:lstStyle>
            <a:lvl1pPr marL="0" indent="0">
              <a:buNone/>
              <a:defRPr sz="2400">
                <a:solidFill>
                  <a:srgbClr val="E84C22"/>
                </a:solidFill>
              </a:defRPr>
            </a:lvl1pPr>
          </a:lstStyle>
          <a:p>
            <a:pPr lvl="0"/>
            <a:r>
              <a:rPr lang="de-DE"/>
              <a:t>Mastertextformat bearbeiten</a:t>
            </a:r>
          </a:p>
        </p:txBody>
      </p:sp>
      <p:sp>
        <p:nvSpPr>
          <p:cNvPr id="4" name="Text Placeholder 2">
            <a:extLst>
              <a:ext uri="{FF2B5EF4-FFF2-40B4-BE49-F238E27FC236}">
                <a16:creationId xmlns:a16="http://schemas.microsoft.com/office/drawing/2014/main" id="{F9CBBDD7-FDB2-4185-81C2-C8A0A3F8FDD1}"/>
              </a:ext>
            </a:extLst>
          </p:cNvPr>
          <p:cNvSpPr txBox="1">
            <a:spLocks noGrp="1"/>
          </p:cNvSpPr>
          <p:nvPr>
            <p:ph type="body" idx="4294967295"/>
          </p:nvPr>
        </p:nvSpPr>
        <p:spPr>
          <a:xfrm>
            <a:off x="677332" y="4527450"/>
            <a:ext cx="8596667" cy="1513917"/>
          </a:xfrm>
        </p:spPr>
        <p:txBody>
          <a:bodyPr/>
          <a:lstStyle>
            <a:lvl1pPr marL="0" indent="0">
              <a:buNone/>
              <a:defRPr>
                <a:solidFill>
                  <a:srgbClr val="7F7F7F"/>
                </a:solidFill>
              </a:defRPr>
            </a:lvl1pPr>
          </a:lstStyle>
          <a:p>
            <a:pPr lvl="0"/>
            <a:r>
              <a:rPr lang="de-DE"/>
              <a:t>Mastertextformat bearbeiten</a:t>
            </a:r>
          </a:p>
        </p:txBody>
      </p:sp>
      <p:sp>
        <p:nvSpPr>
          <p:cNvPr id="5" name="Date Placeholder 3">
            <a:extLst>
              <a:ext uri="{FF2B5EF4-FFF2-40B4-BE49-F238E27FC236}">
                <a16:creationId xmlns:a16="http://schemas.microsoft.com/office/drawing/2014/main" id="{F4A51732-2BFE-42C1-86EF-0C3DE2D836CF}"/>
              </a:ext>
            </a:extLst>
          </p:cNvPr>
          <p:cNvSpPr txBox="1">
            <a:spLocks noGrp="1"/>
          </p:cNvSpPr>
          <p:nvPr>
            <p:ph type="dt" sz="half" idx="7"/>
          </p:nvPr>
        </p:nvSpPr>
        <p:spPr/>
        <p:txBody>
          <a:bodyPr/>
          <a:lstStyle>
            <a:lvl1pPr>
              <a:defRPr/>
            </a:lvl1pPr>
          </a:lstStyle>
          <a:p>
            <a:pPr lvl="0"/>
            <a:fld id="{DDF796F2-4447-4039-9DD4-00ABA6D0AE41}" type="datetime1">
              <a:rPr lang="de-DE"/>
              <a:pPr lvl="0"/>
              <a:t>12.01.2026</a:t>
            </a:fld>
            <a:endParaRPr lang="de-DE"/>
          </a:p>
        </p:txBody>
      </p:sp>
      <p:sp>
        <p:nvSpPr>
          <p:cNvPr id="6" name="Footer Placeholder 4">
            <a:extLst>
              <a:ext uri="{FF2B5EF4-FFF2-40B4-BE49-F238E27FC236}">
                <a16:creationId xmlns:a16="http://schemas.microsoft.com/office/drawing/2014/main" id="{D5EA6AC4-7EBC-4579-9BAF-35750ED84A2A}"/>
              </a:ext>
            </a:extLst>
          </p:cNvPr>
          <p:cNvSpPr txBox="1">
            <a:spLocks noGrp="1"/>
          </p:cNvSpPr>
          <p:nvPr>
            <p:ph type="ftr" sz="quarter" idx="9"/>
          </p:nvPr>
        </p:nvSpPr>
        <p:spPr/>
        <p:txBody>
          <a:bodyPr/>
          <a:lstStyle>
            <a:lvl1pPr>
              <a:defRPr/>
            </a:lvl1pPr>
          </a:lstStyle>
          <a:p>
            <a:pPr lvl="0"/>
            <a:endParaRPr lang="de-DE"/>
          </a:p>
        </p:txBody>
      </p:sp>
      <p:sp>
        <p:nvSpPr>
          <p:cNvPr id="7" name="Slide Number Placeholder 5">
            <a:extLst>
              <a:ext uri="{FF2B5EF4-FFF2-40B4-BE49-F238E27FC236}">
                <a16:creationId xmlns:a16="http://schemas.microsoft.com/office/drawing/2014/main" id="{88357B9C-B2B5-4681-A52F-D8221D66A1A0}"/>
              </a:ext>
            </a:extLst>
          </p:cNvPr>
          <p:cNvSpPr txBox="1">
            <a:spLocks noGrp="1"/>
          </p:cNvSpPr>
          <p:nvPr>
            <p:ph type="sldNum" sz="quarter" idx="8"/>
          </p:nvPr>
        </p:nvSpPr>
        <p:spPr/>
        <p:txBody>
          <a:bodyPr/>
          <a:lstStyle>
            <a:lvl1pPr>
              <a:defRPr/>
            </a:lvl1pPr>
          </a:lstStyle>
          <a:p>
            <a:pPr lvl="0"/>
            <a:fld id="{E0D8463C-521A-4FDA-97C8-5B4CE755D2C2}" type="slidenum">
              <a:t>‹Nr.›</a:t>
            </a:fld>
            <a:endParaRPr lang="de-DE"/>
          </a:p>
        </p:txBody>
      </p:sp>
    </p:spTree>
    <p:extLst>
      <p:ext uri="{BB962C8B-B14F-4D97-AF65-F5344CB8AC3E}">
        <p14:creationId xmlns:p14="http://schemas.microsoft.com/office/powerpoint/2010/main" val="2250928375"/>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9FE4BB-7D7A-4200-B4AA-3D01FF0CF90B}"/>
              </a:ext>
            </a:extLst>
          </p:cNvPr>
          <p:cNvSpPr txBox="1">
            <a:spLocks noGrp="1"/>
          </p:cNvSpPr>
          <p:nvPr>
            <p:ph type="title"/>
          </p:nvPr>
        </p:nvSpPr>
        <p:spPr/>
        <p:txBody>
          <a:bodyPr/>
          <a:lstStyle>
            <a:lvl1pPr>
              <a:defRPr/>
            </a:lvl1pPr>
          </a:lstStyle>
          <a:p>
            <a:pPr lvl="0"/>
            <a:r>
              <a:rPr lang="de-DE"/>
              <a:t>Mastertitelformat bearbeiten</a:t>
            </a:r>
            <a:endParaRPr lang="en-US"/>
          </a:p>
        </p:txBody>
      </p:sp>
      <p:sp>
        <p:nvSpPr>
          <p:cNvPr id="3" name="Vertical Text Placeholder 2">
            <a:extLst>
              <a:ext uri="{FF2B5EF4-FFF2-40B4-BE49-F238E27FC236}">
                <a16:creationId xmlns:a16="http://schemas.microsoft.com/office/drawing/2014/main" id="{2032D7F1-E65F-4EE5-88D6-58ABAFB57888}"/>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e Placeholder 3">
            <a:extLst>
              <a:ext uri="{FF2B5EF4-FFF2-40B4-BE49-F238E27FC236}">
                <a16:creationId xmlns:a16="http://schemas.microsoft.com/office/drawing/2014/main" id="{2D5CA751-A44C-4F9C-886C-1AC5D1D56BBC}"/>
              </a:ext>
            </a:extLst>
          </p:cNvPr>
          <p:cNvSpPr txBox="1">
            <a:spLocks noGrp="1"/>
          </p:cNvSpPr>
          <p:nvPr>
            <p:ph type="dt" sz="half" idx="7"/>
          </p:nvPr>
        </p:nvSpPr>
        <p:spPr/>
        <p:txBody>
          <a:bodyPr/>
          <a:lstStyle>
            <a:lvl1pPr>
              <a:defRPr/>
            </a:lvl1pPr>
          </a:lstStyle>
          <a:p>
            <a:pPr lvl="0"/>
            <a:fld id="{B11CA175-74D7-45A5-8930-DCBB7835343B}" type="datetime1">
              <a:rPr lang="de-DE"/>
              <a:pPr lvl="0"/>
              <a:t>12.01.2026</a:t>
            </a:fld>
            <a:endParaRPr lang="de-DE"/>
          </a:p>
        </p:txBody>
      </p:sp>
      <p:sp>
        <p:nvSpPr>
          <p:cNvPr id="5" name="Footer Placeholder 4">
            <a:extLst>
              <a:ext uri="{FF2B5EF4-FFF2-40B4-BE49-F238E27FC236}">
                <a16:creationId xmlns:a16="http://schemas.microsoft.com/office/drawing/2014/main" id="{5CE8EB73-2B70-4983-89E5-DCCE921B4F7C}"/>
              </a:ext>
            </a:extLst>
          </p:cNvPr>
          <p:cNvSpPr txBox="1">
            <a:spLocks noGrp="1"/>
          </p:cNvSpPr>
          <p:nvPr>
            <p:ph type="ftr" sz="quarter" idx="9"/>
          </p:nvPr>
        </p:nvSpPr>
        <p:spPr/>
        <p:txBody>
          <a:bodyPr/>
          <a:lstStyle>
            <a:lvl1pPr>
              <a:defRPr/>
            </a:lvl1pPr>
          </a:lstStyle>
          <a:p>
            <a:pPr lvl="0"/>
            <a:endParaRPr lang="de-DE"/>
          </a:p>
        </p:txBody>
      </p:sp>
      <p:sp>
        <p:nvSpPr>
          <p:cNvPr id="6" name="Slide Number Placeholder 5">
            <a:extLst>
              <a:ext uri="{FF2B5EF4-FFF2-40B4-BE49-F238E27FC236}">
                <a16:creationId xmlns:a16="http://schemas.microsoft.com/office/drawing/2014/main" id="{B05DDBFF-3318-4454-B6B0-10352B5448EE}"/>
              </a:ext>
            </a:extLst>
          </p:cNvPr>
          <p:cNvSpPr txBox="1">
            <a:spLocks noGrp="1"/>
          </p:cNvSpPr>
          <p:nvPr>
            <p:ph type="sldNum" sz="quarter" idx="8"/>
          </p:nvPr>
        </p:nvSpPr>
        <p:spPr/>
        <p:txBody>
          <a:bodyPr/>
          <a:lstStyle>
            <a:lvl1pPr>
              <a:defRPr/>
            </a:lvl1pPr>
          </a:lstStyle>
          <a:p>
            <a:pPr lvl="0"/>
            <a:fld id="{1F300A95-FE0B-4BC3-AE7D-26E46A3C9FF1}" type="slidenum">
              <a:t>‹Nr.›</a:t>
            </a:fld>
            <a:endParaRPr lang="de-DE"/>
          </a:p>
        </p:txBody>
      </p:sp>
    </p:spTree>
    <p:extLst>
      <p:ext uri="{BB962C8B-B14F-4D97-AF65-F5344CB8AC3E}">
        <p14:creationId xmlns:p14="http://schemas.microsoft.com/office/powerpoint/2010/main" val="3989406384"/>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C1E0722-DB7E-4AB2-A9CE-11E3600F65B1}"/>
              </a:ext>
            </a:extLst>
          </p:cNvPr>
          <p:cNvSpPr txBox="1">
            <a:spLocks noGrp="1"/>
          </p:cNvSpPr>
          <p:nvPr>
            <p:ph type="title" orient="vert"/>
          </p:nvPr>
        </p:nvSpPr>
        <p:spPr>
          <a:xfrm>
            <a:off x="7967670" y="609603"/>
            <a:ext cx="1304739" cy="5251454"/>
          </a:xfrm>
        </p:spPr>
        <p:txBody>
          <a:bodyPr vert="eaVert" anchor="ctr"/>
          <a:lstStyle>
            <a:lvl1pPr>
              <a:defRPr/>
            </a:lvl1pPr>
          </a:lstStyle>
          <a:p>
            <a:pPr lvl="0"/>
            <a:r>
              <a:rPr lang="de-DE"/>
              <a:t>Mastertitelformat bearbeiten</a:t>
            </a:r>
            <a:endParaRPr lang="en-US"/>
          </a:p>
        </p:txBody>
      </p:sp>
      <p:sp>
        <p:nvSpPr>
          <p:cNvPr id="3" name="Vertical Text Placeholder 2">
            <a:extLst>
              <a:ext uri="{FF2B5EF4-FFF2-40B4-BE49-F238E27FC236}">
                <a16:creationId xmlns:a16="http://schemas.microsoft.com/office/drawing/2014/main" id="{6F756731-43AD-4608-9566-8B9C25C05953}"/>
              </a:ext>
            </a:extLst>
          </p:cNvPr>
          <p:cNvSpPr txBox="1">
            <a:spLocks noGrp="1"/>
          </p:cNvSpPr>
          <p:nvPr>
            <p:ph type="body" orient="vert" idx="1"/>
          </p:nvPr>
        </p:nvSpPr>
        <p:spPr>
          <a:xfrm>
            <a:off x="677332" y="609603"/>
            <a:ext cx="7060146" cy="5251454"/>
          </a:xfrm>
        </p:spPr>
        <p:txBody>
          <a:bodyPr vert="eaVert"/>
          <a:lstStyle>
            <a:lvl1pPr>
              <a:defRPr/>
            </a:lvl1pPr>
            <a:lvl2pPr>
              <a:defRPr/>
            </a:lvl2pPr>
            <a:lvl3pPr>
              <a:defRPr/>
            </a:lvl3pPr>
            <a:lvl4pPr>
              <a:defRPr/>
            </a:lvl4pPr>
            <a:lvl5pPr>
              <a:defRPr/>
            </a:lvl5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e Placeholder 3">
            <a:extLst>
              <a:ext uri="{FF2B5EF4-FFF2-40B4-BE49-F238E27FC236}">
                <a16:creationId xmlns:a16="http://schemas.microsoft.com/office/drawing/2014/main" id="{2EF500B3-D1B1-4B99-ABF7-B04CB77EFE07}"/>
              </a:ext>
            </a:extLst>
          </p:cNvPr>
          <p:cNvSpPr txBox="1">
            <a:spLocks noGrp="1"/>
          </p:cNvSpPr>
          <p:nvPr>
            <p:ph type="dt" sz="half" idx="7"/>
          </p:nvPr>
        </p:nvSpPr>
        <p:spPr/>
        <p:txBody>
          <a:bodyPr/>
          <a:lstStyle>
            <a:lvl1pPr>
              <a:defRPr/>
            </a:lvl1pPr>
          </a:lstStyle>
          <a:p>
            <a:pPr lvl="0"/>
            <a:fld id="{D66C2670-7B64-42CE-A4EA-6EE95624163C}" type="datetime1">
              <a:rPr lang="de-DE"/>
              <a:pPr lvl="0"/>
              <a:t>12.01.2026</a:t>
            </a:fld>
            <a:endParaRPr lang="de-DE"/>
          </a:p>
        </p:txBody>
      </p:sp>
      <p:sp>
        <p:nvSpPr>
          <p:cNvPr id="5" name="Footer Placeholder 4">
            <a:extLst>
              <a:ext uri="{FF2B5EF4-FFF2-40B4-BE49-F238E27FC236}">
                <a16:creationId xmlns:a16="http://schemas.microsoft.com/office/drawing/2014/main" id="{58BEA80E-F6D8-4581-A20C-783434AB910E}"/>
              </a:ext>
            </a:extLst>
          </p:cNvPr>
          <p:cNvSpPr txBox="1">
            <a:spLocks noGrp="1"/>
          </p:cNvSpPr>
          <p:nvPr>
            <p:ph type="ftr" sz="quarter" idx="9"/>
          </p:nvPr>
        </p:nvSpPr>
        <p:spPr/>
        <p:txBody>
          <a:bodyPr/>
          <a:lstStyle>
            <a:lvl1pPr>
              <a:defRPr/>
            </a:lvl1pPr>
          </a:lstStyle>
          <a:p>
            <a:pPr lvl="0"/>
            <a:endParaRPr lang="de-DE"/>
          </a:p>
        </p:txBody>
      </p:sp>
      <p:sp>
        <p:nvSpPr>
          <p:cNvPr id="6" name="Slide Number Placeholder 5">
            <a:extLst>
              <a:ext uri="{FF2B5EF4-FFF2-40B4-BE49-F238E27FC236}">
                <a16:creationId xmlns:a16="http://schemas.microsoft.com/office/drawing/2014/main" id="{79096338-955D-472C-B045-7057C91DD357}"/>
              </a:ext>
            </a:extLst>
          </p:cNvPr>
          <p:cNvSpPr txBox="1">
            <a:spLocks noGrp="1"/>
          </p:cNvSpPr>
          <p:nvPr>
            <p:ph type="sldNum" sz="quarter" idx="8"/>
          </p:nvPr>
        </p:nvSpPr>
        <p:spPr/>
        <p:txBody>
          <a:bodyPr/>
          <a:lstStyle>
            <a:lvl1pPr>
              <a:defRPr/>
            </a:lvl1pPr>
          </a:lstStyle>
          <a:p>
            <a:pPr lvl="0"/>
            <a:fld id="{7CE75887-A940-4BC3-B70C-73D479FF47EF}" type="slidenum">
              <a:t>‹Nr.›</a:t>
            </a:fld>
            <a:endParaRPr lang="de-DE"/>
          </a:p>
        </p:txBody>
      </p:sp>
    </p:spTree>
    <p:extLst>
      <p:ext uri="{BB962C8B-B14F-4D97-AF65-F5344CB8AC3E}">
        <p14:creationId xmlns:p14="http://schemas.microsoft.com/office/powerpoint/2010/main" val="2440304614"/>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DA8117E-3A1A-43CA-B4F0-0EABC4111F50}"/>
              </a:ext>
            </a:extLst>
          </p:cNvPr>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p>
        </p:txBody>
      </p:sp>
      <p:sp>
        <p:nvSpPr>
          <p:cNvPr id="3" name="Untertitel 2">
            <a:extLst>
              <a:ext uri="{FF2B5EF4-FFF2-40B4-BE49-F238E27FC236}">
                <a16:creationId xmlns:a16="http://schemas.microsoft.com/office/drawing/2014/main" id="{77521FD4-E901-4433-96BC-980F79D22B2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p>
        </p:txBody>
      </p:sp>
      <p:sp>
        <p:nvSpPr>
          <p:cNvPr id="4" name="Datumsplatzhalter 3">
            <a:extLst>
              <a:ext uri="{FF2B5EF4-FFF2-40B4-BE49-F238E27FC236}">
                <a16:creationId xmlns:a16="http://schemas.microsoft.com/office/drawing/2014/main" id="{F0AE810A-1AD9-4886-A6EC-0C72A8D15602}"/>
              </a:ext>
            </a:extLst>
          </p:cNvPr>
          <p:cNvSpPr>
            <a:spLocks noGrp="1"/>
          </p:cNvSpPr>
          <p:nvPr>
            <p:ph type="dt" sz="half" idx="10"/>
          </p:nvPr>
        </p:nvSpPr>
        <p:spPr/>
        <p:txBody>
          <a:bodyPr/>
          <a:lstStyle/>
          <a:p>
            <a:pPr lvl="0"/>
            <a:fld id="{7F666826-9E50-436C-87F6-8A80C9007D43}" type="datetime1">
              <a:rPr lang="de-DE" smtClean="0"/>
              <a:pPr lvl="0"/>
              <a:t>12.01.2026</a:t>
            </a:fld>
            <a:endParaRPr lang="de-DE"/>
          </a:p>
        </p:txBody>
      </p:sp>
      <p:sp>
        <p:nvSpPr>
          <p:cNvPr id="5" name="Fußzeilenplatzhalter 4">
            <a:extLst>
              <a:ext uri="{FF2B5EF4-FFF2-40B4-BE49-F238E27FC236}">
                <a16:creationId xmlns:a16="http://schemas.microsoft.com/office/drawing/2014/main" id="{04CD40EF-786B-4D33-9B96-135C83C654E7}"/>
              </a:ext>
            </a:extLst>
          </p:cNvPr>
          <p:cNvSpPr>
            <a:spLocks noGrp="1"/>
          </p:cNvSpPr>
          <p:nvPr>
            <p:ph type="ftr" sz="quarter" idx="11"/>
          </p:nvPr>
        </p:nvSpPr>
        <p:spPr/>
        <p:txBody>
          <a:bodyPr/>
          <a:lstStyle/>
          <a:p>
            <a:pPr lvl="0"/>
            <a:endParaRPr lang="de-DE"/>
          </a:p>
        </p:txBody>
      </p:sp>
      <p:sp>
        <p:nvSpPr>
          <p:cNvPr id="6" name="Foliennummernplatzhalter 5">
            <a:extLst>
              <a:ext uri="{FF2B5EF4-FFF2-40B4-BE49-F238E27FC236}">
                <a16:creationId xmlns:a16="http://schemas.microsoft.com/office/drawing/2014/main" id="{FFE87A0B-A353-48D6-84B8-3E6FEDDA14A5}"/>
              </a:ext>
            </a:extLst>
          </p:cNvPr>
          <p:cNvSpPr>
            <a:spLocks noGrp="1"/>
          </p:cNvSpPr>
          <p:nvPr>
            <p:ph type="sldNum" sz="quarter" idx="12"/>
          </p:nvPr>
        </p:nvSpPr>
        <p:spPr/>
        <p:txBody>
          <a:bodyPr/>
          <a:lstStyle/>
          <a:p>
            <a:pPr lvl="0"/>
            <a:fld id="{A24C0DBA-E1E0-47F6-ADE3-2DD33215444B}" type="slidenum">
              <a:t>‹Nr.›</a:t>
            </a:fld>
            <a:endParaRPr lang="de-DE"/>
          </a:p>
        </p:txBody>
      </p:sp>
    </p:spTree>
    <p:extLst>
      <p:ext uri="{BB962C8B-B14F-4D97-AF65-F5344CB8AC3E}">
        <p14:creationId xmlns:p14="http://schemas.microsoft.com/office/powerpoint/2010/main" val="2457712837"/>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E5FC905-9C19-42E5-A7D6-55111F7C0604}"/>
              </a:ext>
            </a:extLst>
          </p:cNvPr>
          <p:cNvSpPr>
            <a:spLocks noGrp="1"/>
          </p:cNvSpPr>
          <p:nvPr>
            <p:ph type="title"/>
          </p:nvPr>
        </p:nvSpPr>
        <p:spPr/>
        <p:txBody>
          <a:bodyPr/>
          <a:lstStyle/>
          <a:p>
            <a:r>
              <a:rPr lang="de-DE"/>
              <a:t>Mastertitelformat bearbeiten</a:t>
            </a:r>
          </a:p>
        </p:txBody>
      </p:sp>
      <p:sp>
        <p:nvSpPr>
          <p:cNvPr id="3" name="Inhaltsplatzhalter 2">
            <a:extLst>
              <a:ext uri="{FF2B5EF4-FFF2-40B4-BE49-F238E27FC236}">
                <a16:creationId xmlns:a16="http://schemas.microsoft.com/office/drawing/2014/main" id="{DFCA0F3A-926E-4BEA-B0A2-08BC175207E1}"/>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FB7FB83B-2C83-4796-B4D3-8BD02CE0114C}"/>
              </a:ext>
            </a:extLst>
          </p:cNvPr>
          <p:cNvSpPr>
            <a:spLocks noGrp="1"/>
          </p:cNvSpPr>
          <p:nvPr>
            <p:ph type="dt" sz="half" idx="10"/>
          </p:nvPr>
        </p:nvSpPr>
        <p:spPr/>
        <p:txBody>
          <a:bodyPr/>
          <a:lstStyle/>
          <a:p>
            <a:pPr lvl="0"/>
            <a:fld id="{7F666826-9E50-436C-87F6-8A80C9007D43}" type="datetime1">
              <a:rPr lang="de-DE" smtClean="0"/>
              <a:pPr lvl="0"/>
              <a:t>12.01.2026</a:t>
            </a:fld>
            <a:endParaRPr lang="de-DE"/>
          </a:p>
        </p:txBody>
      </p:sp>
      <p:sp>
        <p:nvSpPr>
          <p:cNvPr id="5" name="Fußzeilenplatzhalter 4">
            <a:extLst>
              <a:ext uri="{FF2B5EF4-FFF2-40B4-BE49-F238E27FC236}">
                <a16:creationId xmlns:a16="http://schemas.microsoft.com/office/drawing/2014/main" id="{643776CD-AED8-4593-99DC-83A5B3CA33E6}"/>
              </a:ext>
            </a:extLst>
          </p:cNvPr>
          <p:cNvSpPr>
            <a:spLocks noGrp="1"/>
          </p:cNvSpPr>
          <p:nvPr>
            <p:ph type="ftr" sz="quarter" idx="11"/>
          </p:nvPr>
        </p:nvSpPr>
        <p:spPr/>
        <p:txBody>
          <a:bodyPr/>
          <a:lstStyle/>
          <a:p>
            <a:pPr lvl="0"/>
            <a:endParaRPr lang="de-DE"/>
          </a:p>
        </p:txBody>
      </p:sp>
      <p:sp>
        <p:nvSpPr>
          <p:cNvPr id="6" name="Foliennummernplatzhalter 5">
            <a:extLst>
              <a:ext uri="{FF2B5EF4-FFF2-40B4-BE49-F238E27FC236}">
                <a16:creationId xmlns:a16="http://schemas.microsoft.com/office/drawing/2014/main" id="{09F6187D-C1DE-4552-80EF-9E9F56DE8E81}"/>
              </a:ext>
            </a:extLst>
          </p:cNvPr>
          <p:cNvSpPr>
            <a:spLocks noGrp="1"/>
          </p:cNvSpPr>
          <p:nvPr>
            <p:ph type="sldNum" sz="quarter" idx="12"/>
          </p:nvPr>
        </p:nvSpPr>
        <p:spPr/>
        <p:txBody>
          <a:bodyPr/>
          <a:lstStyle/>
          <a:p>
            <a:pPr lvl="0"/>
            <a:fld id="{3607F202-5CEF-43C2-B604-E01B13D918F9}" type="slidenum">
              <a:t>‹Nr.›</a:t>
            </a:fld>
            <a:endParaRPr lang="de-DE"/>
          </a:p>
        </p:txBody>
      </p:sp>
    </p:spTree>
    <p:extLst>
      <p:ext uri="{BB962C8B-B14F-4D97-AF65-F5344CB8AC3E}">
        <p14:creationId xmlns:p14="http://schemas.microsoft.com/office/powerpoint/2010/main" val="3663631836"/>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B9AF377-0877-4654-B203-8C11E5E98F2B}"/>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p>
        </p:txBody>
      </p:sp>
      <p:sp>
        <p:nvSpPr>
          <p:cNvPr id="3" name="Textplatzhalter 2">
            <a:extLst>
              <a:ext uri="{FF2B5EF4-FFF2-40B4-BE49-F238E27FC236}">
                <a16:creationId xmlns:a16="http://schemas.microsoft.com/office/drawing/2014/main" id="{7CFD0841-5599-4DED-B3E3-E60B9CD1D6B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8CA468DB-F433-4CAE-9874-DAE1946B5426}"/>
              </a:ext>
            </a:extLst>
          </p:cNvPr>
          <p:cNvSpPr>
            <a:spLocks noGrp="1"/>
          </p:cNvSpPr>
          <p:nvPr>
            <p:ph type="dt" sz="half" idx="10"/>
          </p:nvPr>
        </p:nvSpPr>
        <p:spPr/>
        <p:txBody>
          <a:bodyPr/>
          <a:lstStyle/>
          <a:p>
            <a:pPr lvl="0"/>
            <a:fld id="{7F666826-9E50-436C-87F6-8A80C9007D43}" type="datetime1">
              <a:rPr lang="de-DE" smtClean="0"/>
              <a:pPr lvl="0"/>
              <a:t>12.01.2026</a:t>
            </a:fld>
            <a:endParaRPr lang="de-DE"/>
          </a:p>
        </p:txBody>
      </p:sp>
      <p:sp>
        <p:nvSpPr>
          <p:cNvPr id="5" name="Fußzeilenplatzhalter 4">
            <a:extLst>
              <a:ext uri="{FF2B5EF4-FFF2-40B4-BE49-F238E27FC236}">
                <a16:creationId xmlns:a16="http://schemas.microsoft.com/office/drawing/2014/main" id="{ACBA2D1F-7EA6-4889-BA08-CF62B5AC54D7}"/>
              </a:ext>
            </a:extLst>
          </p:cNvPr>
          <p:cNvSpPr>
            <a:spLocks noGrp="1"/>
          </p:cNvSpPr>
          <p:nvPr>
            <p:ph type="ftr" sz="quarter" idx="11"/>
          </p:nvPr>
        </p:nvSpPr>
        <p:spPr/>
        <p:txBody>
          <a:bodyPr/>
          <a:lstStyle/>
          <a:p>
            <a:pPr lvl="0"/>
            <a:endParaRPr lang="de-DE"/>
          </a:p>
        </p:txBody>
      </p:sp>
      <p:sp>
        <p:nvSpPr>
          <p:cNvPr id="6" name="Foliennummernplatzhalter 5">
            <a:extLst>
              <a:ext uri="{FF2B5EF4-FFF2-40B4-BE49-F238E27FC236}">
                <a16:creationId xmlns:a16="http://schemas.microsoft.com/office/drawing/2014/main" id="{FEE0DE53-F84A-4B61-9CE1-4F32785799E6}"/>
              </a:ext>
            </a:extLst>
          </p:cNvPr>
          <p:cNvSpPr>
            <a:spLocks noGrp="1"/>
          </p:cNvSpPr>
          <p:nvPr>
            <p:ph type="sldNum" sz="quarter" idx="12"/>
          </p:nvPr>
        </p:nvSpPr>
        <p:spPr/>
        <p:txBody>
          <a:bodyPr/>
          <a:lstStyle/>
          <a:p>
            <a:pPr lvl="0"/>
            <a:fld id="{C7257DD2-6751-4C4C-8F59-DC196CBFE76E}" type="slidenum">
              <a:t>‹Nr.›</a:t>
            </a:fld>
            <a:endParaRPr lang="de-DE"/>
          </a:p>
        </p:txBody>
      </p:sp>
    </p:spTree>
    <p:extLst>
      <p:ext uri="{BB962C8B-B14F-4D97-AF65-F5344CB8AC3E}">
        <p14:creationId xmlns:p14="http://schemas.microsoft.com/office/powerpoint/2010/main" val="2216310509"/>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226C20B-4A9E-426C-B6EE-8EB3604B5B6E}"/>
              </a:ext>
            </a:extLst>
          </p:cNvPr>
          <p:cNvSpPr>
            <a:spLocks noGrp="1"/>
          </p:cNvSpPr>
          <p:nvPr>
            <p:ph type="title"/>
          </p:nvPr>
        </p:nvSpPr>
        <p:spPr/>
        <p:txBody>
          <a:bodyPr/>
          <a:lstStyle/>
          <a:p>
            <a:r>
              <a:rPr lang="de-DE"/>
              <a:t>Mastertitelformat bearbeiten</a:t>
            </a:r>
          </a:p>
        </p:txBody>
      </p:sp>
      <p:sp>
        <p:nvSpPr>
          <p:cNvPr id="3" name="Inhaltsplatzhalter 2">
            <a:extLst>
              <a:ext uri="{FF2B5EF4-FFF2-40B4-BE49-F238E27FC236}">
                <a16:creationId xmlns:a16="http://schemas.microsoft.com/office/drawing/2014/main" id="{AF5024E5-829C-487F-8C2B-B3F161F4E858}"/>
              </a:ext>
            </a:extLst>
          </p:cNvPr>
          <p:cNvSpPr>
            <a:spLocks noGrp="1"/>
          </p:cNvSpPr>
          <p:nvPr>
            <p:ph sz="half" idx="1"/>
          </p:nvPr>
        </p:nvSpPr>
        <p:spPr>
          <a:xfrm>
            <a:off x="609600" y="1604963"/>
            <a:ext cx="5410200" cy="4525962"/>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a:extLst>
              <a:ext uri="{FF2B5EF4-FFF2-40B4-BE49-F238E27FC236}">
                <a16:creationId xmlns:a16="http://schemas.microsoft.com/office/drawing/2014/main" id="{BBF48D72-7CCE-4BE7-9DF7-93241A746EB8}"/>
              </a:ext>
            </a:extLst>
          </p:cNvPr>
          <p:cNvSpPr>
            <a:spLocks noGrp="1"/>
          </p:cNvSpPr>
          <p:nvPr>
            <p:ph sz="half" idx="2"/>
          </p:nvPr>
        </p:nvSpPr>
        <p:spPr>
          <a:xfrm>
            <a:off x="6172200" y="1604963"/>
            <a:ext cx="5410200" cy="4525962"/>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5" name="Datumsplatzhalter 4">
            <a:extLst>
              <a:ext uri="{FF2B5EF4-FFF2-40B4-BE49-F238E27FC236}">
                <a16:creationId xmlns:a16="http://schemas.microsoft.com/office/drawing/2014/main" id="{1571CC4C-875D-49D4-A3A1-084F15381008}"/>
              </a:ext>
            </a:extLst>
          </p:cNvPr>
          <p:cNvSpPr>
            <a:spLocks noGrp="1"/>
          </p:cNvSpPr>
          <p:nvPr>
            <p:ph type="dt" sz="half" idx="10"/>
          </p:nvPr>
        </p:nvSpPr>
        <p:spPr/>
        <p:txBody>
          <a:bodyPr/>
          <a:lstStyle/>
          <a:p>
            <a:pPr lvl="0"/>
            <a:fld id="{7F666826-9E50-436C-87F6-8A80C9007D43}" type="datetime1">
              <a:rPr lang="de-DE" smtClean="0"/>
              <a:pPr lvl="0"/>
              <a:t>12.01.2026</a:t>
            </a:fld>
            <a:endParaRPr lang="de-DE"/>
          </a:p>
        </p:txBody>
      </p:sp>
      <p:sp>
        <p:nvSpPr>
          <p:cNvPr id="6" name="Fußzeilenplatzhalter 5">
            <a:extLst>
              <a:ext uri="{FF2B5EF4-FFF2-40B4-BE49-F238E27FC236}">
                <a16:creationId xmlns:a16="http://schemas.microsoft.com/office/drawing/2014/main" id="{0C6E39CB-1582-4891-AA28-F2B450782C27}"/>
              </a:ext>
            </a:extLst>
          </p:cNvPr>
          <p:cNvSpPr>
            <a:spLocks noGrp="1"/>
          </p:cNvSpPr>
          <p:nvPr>
            <p:ph type="ftr" sz="quarter" idx="11"/>
          </p:nvPr>
        </p:nvSpPr>
        <p:spPr/>
        <p:txBody>
          <a:bodyPr/>
          <a:lstStyle/>
          <a:p>
            <a:pPr lvl="0"/>
            <a:endParaRPr lang="de-DE"/>
          </a:p>
        </p:txBody>
      </p:sp>
      <p:sp>
        <p:nvSpPr>
          <p:cNvPr id="7" name="Foliennummernplatzhalter 6">
            <a:extLst>
              <a:ext uri="{FF2B5EF4-FFF2-40B4-BE49-F238E27FC236}">
                <a16:creationId xmlns:a16="http://schemas.microsoft.com/office/drawing/2014/main" id="{447647EE-247E-4FF5-98C7-26AA8FF20AF1}"/>
              </a:ext>
            </a:extLst>
          </p:cNvPr>
          <p:cNvSpPr>
            <a:spLocks noGrp="1"/>
          </p:cNvSpPr>
          <p:nvPr>
            <p:ph type="sldNum" sz="quarter" idx="12"/>
          </p:nvPr>
        </p:nvSpPr>
        <p:spPr/>
        <p:txBody>
          <a:bodyPr/>
          <a:lstStyle/>
          <a:p>
            <a:pPr lvl="0"/>
            <a:fld id="{EEAA1808-34C2-4BD0-BBAC-0082F4513B5F}" type="slidenum">
              <a:t>‹Nr.›</a:t>
            </a:fld>
            <a:endParaRPr lang="de-DE"/>
          </a:p>
        </p:txBody>
      </p:sp>
    </p:spTree>
    <p:extLst>
      <p:ext uri="{BB962C8B-B14F-4D97-AF65-F5344CB8AC3E}">
        <p14:creationId xmlns:p14="http://schemas.microsoft.com/office/powerpoint/2010/main" val="3921000808"/>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D684915-74C7-44AE-99A2-9220B2951CAF}"/>
              </a:ext>
            </a:extLst>
          </p:cNvPr>
          <p:cNvSpPr>
            <a:spLocks noGrp="1"/>
          </p:cNvSpPr>
          <p:nvPr>
            <p:ph type="title"/>
          </p:nvPr>
        </p:nvSpPr>
        <p:spPr>
          <a:xfrm>
            <a:off x="839788" y="365125"/>
            <a:ext cx="10515600" cy="1325563"/>
          </a:xfrm>
        </p:spPr>
        <p:txBody>
          <a:bodyPr/>
          <a:lstStyle/>
          <a:p>
            <a:r>
              <a:rPr lang="de-DE"/>
              <a:t>Mastertitelformat bearbeiten</a:t>
            </a:r>
          </a:p>
        </p:txBody>
      </p:sp>
      <p:sp>
        <p:nvSpPr>
          <p:cNvPr id="3" name="Textplatzhalter 2">
            <a:extLst>
              <a:ext uri="{FF2B5EF4-FFF2-40B4-BE49-F238E27FC236}">
                <a16:creationId xmlns:a16="http://schemas.microsoft.com/office/drawing/2014/main" id="{4E0E3953-FCB9-478C-9A57-171E1E706E6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624FCD85-004A-45C6-9E3A-67D68AE275C9}"/>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a:extLst>
              <a:ext uri="{FF2B5EF4-FFF2-40B4-BE49-F238E27FC236}">
                <a16:creationId xmlns:a16="http://schemas.microsoft.com/office/drawing/2014/main" id="{6201C392-3889-48CF-9CA5-9A344BF50BD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6DDDC5BC-98C7-4D5E-B531-E6D06379297D}"/>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7" name="Datumsplatzhalter 6">
            <a:extLst>
              <a:ext uri="{FF2B5EF4-FFF2-40B4-BE49-F238E27FC236}">
                <a16:creationId xmlns:a16="http://schemas.microsoft.com/office/drawing/2014/main" id="{36B1F5BB-CAA2-4998-BA08-A6DBD2396027}"/>
              </a:ext>
            </a:extLst>
          </p:cNvPr>
          <p:cNvSpPr>
            <a:spLocks noGrp="1"/>
          </p:cNvSpPr>
          <p:nvPr>
            <p:ph type="dt" sz="half" idx="10"/>
          </p:nvPr>
        </p:nvSpPr>
        <p:spPr/>
        <p:txBody>
          <a:bodyPr/>
          <a:lstStyle/>
          <a:p>
            <a:pPr lvl="0"/>
            <a:fld id="{7F666826-9E50-436C-87F6-8A80C9007D43}" type="datetime1">
              <a:rPr lang="de-DE" smtClean="0"/>
              <a:pPr lvl="0"/>
              <a:t>12.01.2026</a:t>
            </a:fld>
            <a:endParaRPr lang="de-DE"/>
          </a:p>
        </p:txBody>
      </p:sp>
      <p:sp>
        <p:nvSpPr>
          <p:cNvPr id="8" name="Fußzeilenplatzhalter 7">
            <a:extLst>
              <a:ext uri="{FF2B5EF4-FFF2-40B4-BE49-F238E27FC236}">
                <a16:creationId xmlns:a16="http://schemas.microsoft.com/office/drawing/2014/main" id="{CAB094D6-BD0A-44E0-949F-135FBF1EE833}"/>
              </a:ext>
            </a:extLst>
          </p:cNvPr>
          <p:cNvSpPr>
            <a:spLocks noGrp="1"/>
          </p:cNvSpPr>
          <p:nvPr>
            <p:ph type="ftr" sz="quarter" idx="11"/>
          </p:nvPr>
        </p:nvSpPr>
        <p:spPr/>
        <p:txBody>
          <a:bodyPr/>
          <a:lstStyle/>
          <a:p>
            <a:pPr lvl="0"/>
            <a:endParaRPr lang="de-DE"/>
          </a:p>
        </p:txBody>
      </p:sp>
      <p:sp>
        <p:nvSpPr>
          <p:cNvPr id="9" name="Foliennummernplatzhalter 8">
            <a:extLst>
              <a:ext uri="{FF2B5EF4-FFF2-40B4-BE49-F238E27FC236}">
                <a16:creationId xmlns:a16="http://schemas.microsoft.com/office/drawing/2014/main" id="{21E8901B-38CE-4008-921A-DE005CDCC6F6}"/>
              </a:ext>
            </a:extLst>
          </p:cNvPr>
          <p:cNvSpPr>
            <a:spLocks noGrp="1"/>
          </p:cNvSpPr>
          <p:nvPr>
            <p:ph type="sldNum" sz="quarter" idx="12"/>
          </p:nvPr>
        </p:nvSpPr>
        <p:spPr/>
        <p:txBody>
          <a:bodyPr/>
          <a:lstStyle/>
          <a:p>
            <a:pPr lvl="0"/>
            <a:fld id="{D033FD6E-F599-468C-8E8F-EDB12CE0156D}" type="slidenum">
              <a:t>‹Nr.›</a:t>
            </a:fld>
            <a:endParaRPr lang="de-DE"/>
          </a:p>
        </p:txBody>
      </p:sp>
    </p:spTree>
    <p:extLst>
      <p:ext uri="{BB962C8B-B14F-4D97-AF65-F5344CB8AC3E}">
        <p14:creationId xmlns:p14="http://schemas.microsoft.com/office/powerpoint/2010/main" val="1155359012"/>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E2512F6-65CD-4E0A-9313-A11B2E276513}"/>
              </a:ext>
            </a:extLst>
          </p:cNvPr>
          <p:cNvSpPr>
            <a:spLocks noGrp="1"/>
          </p:cNvSpPr>
          <p:nvPr>
            <p:ph type="title"/>
          </p:nvPr>
        </p:nvSpPr>
        <p:spPr/>
        <p:txBody>
          <a:bodyPr/>
          <a:lstStyle/>
          <a:p>
            <a:r>
              <a:rPr lang="de-DE"/>
              <a:t>Mastertitelformat bearbeiten</a:t>
            </a:r>
          </a:p>
        </p:txBody>
      </p:sp>
      <p:sp>
        <p:nvSpPr>
          <p:cNvPr id="3" name="Datumsplatzhalter 2">
            <a:extLst>
              <a:ext uri="{FF2B5EF4-FFF2-40B4-BE49-F238E27FC236}">
                <a16:creationId xmlns:a16="http://schemas.microsoft.com/office/drawing/2014/main" id="{F3947B2E-ABC4-4F34-A15E-5FE14772F3DD}"/>
              </a:ext>
            </a:extLst>
          </p:cNvPr>
          <p:cNvSpPr>
            <a:spLocks noGrp="1"/>
          </p:cNvSpPr>
          <p:nvPr>
            <p:ph type="dt" sz="half" idx="10"/>
          </p:nvPr>
        </p:nvSpPr>
        <p:spPr/>
        <p:txBody>
          <a:bodyPr/>
          <a:lstStyle/>
          <a:p>
            <a:pPr lvl="0"/>
            <a:fld id="{7F666826-9E50-436C-87F6-8A80C9007D43}" type="datetime1">
              <a:rPr lang="de-DE" smtClean="0"/>
              <a:pPr lvl="0"/>
              <a:t>12.01.2026</a:t>
            </a:fld>
            <a:endParaRPr lang="de-DE"/>
          </a:p>
        </p:txBody>
      </p:sp>
      <p:sp>
        <p:nvSpPr>
          <p:cNvPr id="4" name="Fußzeilenplatzhalter 3">
            <a:extLst>
              <a:ext uri="{FF2B5EF4-FFF2-40B4-BE49-F238E27FC236}">
                <a16:creationId xmlns:a16="http://schemas.microsoft.com/office/drawing/2014/main" id="{E7BD126A-4B8D-4171-92ED-0DA43C67AD19}"/>
              </a:ext>
            </a:extLst>
          </p:cNvPr>
          <p:cNvSpPr>
            <a:spLocks noGrp="1"/>
          </p:cNvSpPr>
          <p:nvPr>
            <p:ph type="ftr" sz="quarter" idx="11"/>
          </p:nvPr>
        </p:nvSpPr>
        <p:spPr/>
        <p:txBody>
          <a:bodyPr/>
          <a:lstStyle/>
          <a:p>
            <a:pPr lvl="0"/>
            <a:endParaRPr lang="de-DE"/>
          </a:p>
        </p:txBody>
      </p:sp>
      <p:sp>
        <p:nvSpPr>
          <p:cNvPr id="5" name="Foliennummernplatzhalter 4">
            <a:extLst>
              <a:ext uri="{FF2B5EF4-FFF2-40B4-BE49-F238E27FC236}">
                <a16:creationId xmlns:a16="http://schemas.microsoft.com/office/drawing/2014/main" id="{888B8AD4-3B16-4AA8-929B-DE7F8E20A9A2}"/>
              </a:ext>
            </a:extLst>
          </p:cNvPr>
          <p:cNvSpPr>
            <a:spLocks noGrp="1"/>
          </p:cNvSpPr>
          <p:nvPr>
            <p:ph type="sldNum" sz="quarter" idx="12"/>
          </p:nvPr>
        </p:nvSpPr>
        <p:spPr/>
        <p:txBody>
          <a:bodyPr/>
          <a:lstStyle/>
          <a:p>
            <a:pPr lvl="0"/>
            <a:fld id="{FA3C166E-9B2B-48F7-AD24-CE240754E56D}" type="slidenum">
              <a:t>‹Nr.›</a:t>
            </a:fld>
            <a:endParaRPr lang="de-DE"/>
          </a:p>
        </p:txBody>
      </p:sp>
    </p:spTree>
    <p:extLst>
      <p:ext uri="{BB962C8B-B14F-4D97-AF65-F5344CB8AC3E}">
        <p14:creationId xmlns:p14="http://schemas.microsoft.com/office/powerpoint/2010/main" val="2200365074"/>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CC5EE298-41F6-49E2-9DA2-30F6F29B7159}"/>
              </a:ext>
            </a:extLst>
          </p:cNvPr>
          <p:cNvSpPr>
            <a:spLocks noGrp="1"/>
          </p:cNvSpPr>
          <p:nvPr>
            <p:ph type="dt" sz="half" idx="10"/>
          </p:nvPr>
        </p:nvSpPr>
        <p:spPr/>
        <p:txBody>
          <a:bodyPr/>
          <a:lstStyle/>
          <a:p>
            <a:pPr lvl="0"/>
            <a:fld id="{7F666826-9E50-436C-87F6-8A80C9007D43}" type="datetime1">
              <a:rPr lang="de-DE" smtClean="0"/>
              <a:pPr lvl="0"/>
              <a:t>12.01.2026</a:t>
            </a:fld>
            <a:endParaRPr lang="de-DE"/>
          </a:p>
        </p:txBody>
      </p:sp>
      <p:sp>
        <p:nvSpPr>
          <p:cNvPr id="3" name="Fußzeilenplatzhalter 2">
            <a:extLst>
              <a:ext uri="{FF2B5EF4-FFF2-40B4-BE49-F238E27FC236}">
                <a16:creationId xmlns:a16="http://schemas.microsoft.com/office/drawing/2014/main" id="{F0335B6B-1BDB-4849-9B97-8C3293C6BDFE}"/>
              </a:ext>
            </a:extLst>
          </p:cNvPr>
          <p:cNvSpPr>
            <a:spLocks noGrp="1"/>
          </p:cNvSpPr>
          <p:nvPr>
            <p:ph type="ftr" sz="quarter" idx="11"/>
          </p:nvPr>
        </p:nvSpPr>
        <p:spPr/>
        <p:txBody>
          <a:bodyPr/>
          <a:lstStyle/>
          <a:p>
            <a:pPr lvl="0"/>
            <a:endParaRPr lang="de-DE"/>
          </a:p>
        </p:txBody>
      </p:sp>
      <p:sp>
        <p:nvSpPr>
          <p:cNvPr id="4" name="Foliennummernplatzhalter 3">
            <a:extLst>
              <a:ext uri="{FF2B5EF4-FFF2-40B4-BE49-F238E27FC236}">
                <a16:creationId xmlns:a16="http://schemas.microsoft.com/office/drawing/2014/main" id="{9115E0C4-94BE-40FD-AB45-4BA0A5EF6A81}"/>
              </a:ext>
            </a:extLst>
          </p:cNvPr>
          <p:cNvSpPr>
            <a:spLocks noGrp="1"/>
          </p:cNvSpPr>
          <p:nvPr>
            <p:ph type="sldNum" sz="quarter" idx="12"/>
          </p:nvPr>
        </p:nvSpPr>
        <p:spPr/>
        <p:txBody>
          <a:bodyPr/>
          <a:lstStyle/>
          <a:p>
            <a:pPr lvl="0"/>
            <a:fld id="{8F5267C0-6B4D-461B-8D43-5E8F9E20C765}" type="slidenum">
              <a:t>‹Nr.›</a:t>
            </a:fld>
            <a:endParaRPr lang="de-DE"/>
          </a:p>
        </p:txBody>
      </p:sp>
    </p:spTree>
    <p:extLst>
      <p:ext uri="{BB962C8B-B14F-4D97-AF65-F5344CB8AC3E}">
        <p14:creationId xmlns:p14="http://schemas.microsoft.com/office/powerpoint/2010/main" val="2079059544"/>
      </p:ext>
    </p:extLst>
  </p:cSld>
  <p:clrMapOvr>
    <a:masterClrMapping/>
  </p:clrMapOvr>
  <p:hf sldNum="0" hdr="0" ftr="0" dt="0"/>
</p:sldLayout>
</file>

<file path=ppt/slideLayouts/slideLayout136.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F11FD3F-C8D5-41CC-A12D-1928FE0FEA9C}"/>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p>
        </p:txBody>
      </p:sp>
      <p:sp>
        <p:nvSpPr>
          <p:cNvPr id="3" name="Inhaltsplatzhalter 2">
            <a:extLst>
              <a:ext uri="{FF2B5EF4-FFF2-40B4-BE49-F238E27FC236}">
                <a16:creationId xmlns:a16="http://schemas.microsoft.com/office/drawing/2014/main" id="{23FF0353-AF9A-49D9-8280-A12C6E3CD7D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Textplatzhalter 3">
            <a:extLst>
              <a:ext uri="{FF2B5EF4-FFF2-40B4-BE49-F238E27FC236}">
                <a16:creationId xmlns:a16="http://schemas.microsoft.com/office/drawing/2014/main" id="{1A8801B5-6978-46A0-B774-EEF9E41E467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1A836365-88C2-4BAE-B96A-13FEDB1CCB0D}"/>
              </a:ext>
            </a:extLst>
          </p:cNvPr>
          <p:cNvSpPr>
            <a:spLocks noGrp="1"/>
          </p:cNvSpPr>
          <p:nvPr>
            <p:ph type="dt" sz="half" idx="10"/>
          </p:nvPr>
        </p:nvSpPr>
        <p:spPr/>
        <p:txBody>
          <a:bodyPr/>
          <a:lstStyle/>
          <a:p>
            <a:pPr lvl="0"/>
            <a:fld id="{7F666826-9E50-436C-87F6-8A80C9007D43}" type="datetime1">
              <a:rPr lang="de-DE" smtClean="0"/>
              <a:pPr lvl="0"/>
              <a:t>12.01.2026</a:t>
            </a:fld>
            <a:endParaRPr lang="de-DE"/>
          </a:p>
        </p:txBody>
      </p:sp>
      <p:sp>
        <p:nvSpPr>
          <p:cNvPr id="6" name="Fußzeilenplatzhalter 5">
            <a:extLst>
              <a:ext uri="{FF2B5EF4-FFF2-40B4-BE49-F238E27FC236}">
                <a16:creationId xmlns:a16="http://schemas.microsoft.com/office/drawing/2014/main" id="{C4C5F321-7EEC-4913-85BB-CD9AE1434130}"/>
              </a:ext>
            </a:extLst>
          </p:cNvPr>
          <p:cNvSpPr>
            <a:spLocks noGrp="1"/>
          </p:cNvSpPr>
          <p:nvPr>
            <p:ph type="ftr" sz="quarter" idx="11"/>
          </p:nvPr>
        </p:nvSpPr>
        <p:spPr/>
        <p:txBody>
          <a:bodyPr/>
          <a:lstStyle/>
          <a:p>
            <a:pPr lvl="0"/>
            <a:endParaRPr lang="de-DE"/>
          </a:p>
        </p:txBody>
      </p:sp>
      <p:sp>
        <p:nvSpPr>
          <p:cNvPr id="7" name="Foliennummernplatzhalter 6">
            <a:extLst>
              <a:ext uri="{FF2B5EF4-FFF2-40B4-BE49-F238E27FC236}">
                <a16:creationId xmlns:a16="http://schemas.microsoft.com/office/drawing/2014/main" id="{A9D47CD0-3CB8-44E0-8D52-F830072A8704}"/>
              </a:ext>
            </a:extLst>
          </p:cNvPr>
          <p:cNvSpPr>
            <a:spLocks noGrp="1"/>
          </p:cNvSpPr>
          <p:nvPr>
            <p:ph type="sldNum" sz="quarter" idx="12"/>
          </p:nvPr>
        </p:nvSpPr>
        <p:spPr/>
        <p:txBody>
          <a:bodyPr/>
          <a:lstStyle/>
          <a:p>
            <a:pPr lvl="0"/>
            <a:fld id="{49ACD255-E891-4E28-8AF1-6D6E27F9C646}" type="slidenum">
              <a:t>‹Nr.›</a:t>
            </a:fld>
            <a:endParaRPr lang="de-DE"/>
          </a:p>
        </p:txBody>
      </p:sp>
    </p:spTree>
    <p:extLst>
      <p:ext uri="{BB962C8B-B14F-4D97-AF65-F5344CB8AC3E}">
        <p14:creationId xmlns:p14="http://schemas.microsoft.com/office/powerpoint/2010/main" val="56229322"/>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17C66E9-16B7-45E0-8414-3E48DDE55CC2}"/>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p>
        </p:txBody>
      </p:sp>
      <p:sp>
        <p:nvSpPr>
          <p:cNvPr id="3" name="Bildplatzhalter 2">
            <a:extLst>
              <a:ext uri="{FF2B5EF4-FFF2-40B4-BE49-F238E27FC236}">
                <a16:creationId xmlns:a16="http://schemas.microsoft.com/office/drawing/2014/main" id="{B5071D27-9651-41AB-B782-F0B116BCCED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DE"/>
          </a:p>
        </p:txBody>
      </p:sp>
      <p:sp>
        <p:nvSpPr>
          <p:cNvPr id="4" name="Textplatzhalter 3">
            <a:extLst>
              <a:ext uri="{FF2B5EF4-FFF2-40B4-BE49-F238E27FC236}">
                <a16:creationId xmlns:a16="http://schemas.microsoft.com/office/drawing/2014/main" id="{F529F28A-F339-4204-8BD1-13C4A4F1D03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071BE83B-BE0A-4A71-851D-952349222ED6}"/>
              </a:ext>
            </a:extLst>
          </p:cNvPr>
          <p:cNvSpPr>
            <a:spLocks noGrp="1"/>
          </p:cNvSpPr>
          <p:nvPr>
            <p:ph type="dt" sz="half" idx="10"/>
          </p:nvPr>
        </p:nvSpPr>
        <p:spPr/>
        <p:txBody>
          <a:bodyPr/>
          <a:lstStyle/>
          <a:p>
            <a:pPr lvl="0"/>
            <a:fld id="{7F666826-9E50-436C-87F6-8A80C9007D43}" type="datetime1">
              <a:rPr lang="de-DE" smtClean="0"/>
              <a:pPr lvl="0"/>
              <a:t>12.01.2026</a:t>
            </a:fld>
            <a:endParaRPr lang="de-DE"/>
          </a:p>
        </p:txBody>
      </p:sp>
      <p:sp>
        <p:nvSpPr>
          <p:cNvPr id="6" name="Fußzeilenplatzhalter 5">
            <a:extLst>
              <a:ext uri="{FF2B5EF4-FFF2-40B4-BE49-F238E27FC236}">
                <a16:creationId xmlns:a16="http://schemas.microsoft.com/office/drawing/2014/main" id="{8043809D-0FEA-4CB8-B36B-CF3C0C6C6656}"/>
              </a:ext>
            </a:extLst>
          </p:cNvPr>
          <p:cNvSpPr>
            <a:spLocks noGrp="1"/>
          </p:cNvSpPr>
          <p:nvPr>
            <p:ph type="ftr" sz="quarter" idx="11"/>
          </p:nvPr>
        </p:nvSpPr>
        <p:spPr/>
        <p:txBody>
          <a:bodyPr/>
          <a:lstStyle/>
          <a:p>
            <a:pPr lvl="0"/>
            <a:endParaRPr lang="de-DE"/>
          </a:p>
        </p:txBody>
      </p:sp>
      <p:sp>
        <p:nvSpPr>
          <p:cNvPr id="7" name="Foliennummernplatzhalter 6">
            <a:extLst>
              <a:ext uri="{FF2B5EF4-FFF2-40B4-BE49-F238E27FC236}">
                <a16:creationId xmlns:a16="http://schemas.microsoft.com/office/drawing/2014/main" id="{5B0C619D-4A32-41B3-8189-D37B923F444F}"/>
              </a:ext>
            </a:extLst>
          </p:cNvPr>
          <p:cNvSpPr>
            <a:spLocks noGrp="1"/>
          </p:cNvSpPr>
          <p:nvPr>
            <p:ph type="sldNum" sz="quarter" idx="12"/>
          </p:nvPr>
        </p:nvSpPr>
        <p:spPr/>
        <p:txBody>
          <a:bodyPr/>
          <a:lstStyle/>
          <a:p>
            <a:pPr lvl="0"/>
            <a:fld id="{C87E033B-B79C-44AF-A42D-417F229E3F48}" type="slidenum">
              <a:t>‹Nr.›</a:t>
            </a:fld>
            <a:endParaRPr lang="de-DE"/>
          </a:p>
        </p:txBody>
      </p:sp>
    </p:spTree>
    <p:extLst>
      <p:ext uri="{BB962C8B-B14F-4D97-AF65-F5344CB8AC3E}">
        <p14:creationId xmlns:p14="http://schemas.microsoft.com/office/powerpoint/2010/main" val="731484385"/>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20E1858-F0EE-44A6-B376-0C5D784E6C4F}"/>
              </a:ext>
            </a:extLst>
          </p:cNvPr>
          <p:cNvSpPr>
            <a:spLocks noGrp="1"/>
          </p:cNvSpPr>
          <p:nvPr>
            <p:ph type="title"/>
          </p:nvPr>
        </p:nvSpPr>
        <p:spPr/>
        <p:txBody>
          <a:bodyPr/>
          <a:lstStyle/>
          <a:p>
            <a:r>
              <a:rPr lang="de-DE"/>
              <a:t>Mastertitelformat bearbeiten</a:t>
            </a:r>
          </a:p>
        </p:txBody>
      </p:sp>
      <p:sp>
        <p:nvSpPr>
          <p:cNvPr id="3" name="Vertikaler Textplatzhalter 2">
            <a:extLst>
              <a:ext uri="{FF2B5EF4-FFF2-40B4-BE49-F238E27FC236}">
                <a16:creationId xmlns:a16="http://schemas.microsoft.com/office/drawing/2014/main" id="{8C285319-D0A4-44AD-B64E-E189715E9429}"/>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736525D7-8C3F-4D13-BC28-4488738B100B}"/>
              </a:ext>
            </a:extLst>
          </p:cNvPr>
          <p:cNvSpPr>
            <a:spLocks noGrp="1"/>
          </p:cNvSpPr>
          <p:nvPr>
            <p:ph type="dt" sz="half" idx="10"/>
          </p:nvPr>
        </p:nvSpPr>
        <p:spPr/>
        <p:txBody>
          <a:bodyPr/>
          <a:lstStyle/>
          <a:p>
            <a:pPr lvl="0"/>
            <a:fld id="{7F666826-9E50-436C-87F6-8A80C9007D43}" type="datetime1">
              <a:rPr lang="de-DE" smtClean="0"/>
              <a:pPr lvl="0"/>
              <a:t>12.01.2026</a:t>
            </a:fld>
            <a:endParaRPr lang="de-DE"/>
          </a:p>
        </p:txBody>
      </p:sp>
      <p:sp>
        <p:nvSpPr>
          <p:cNvPr id="5" name="Fußzeilenplatzhalter 4">
            <a:extLst>
              <a:ext uri="{FF2B5EF4-FFF2-40B4-BE49-F238E27FC236}">
                <a16:creationId xmlns:a16="http://schemas.microsoft.com/office/drawing/2014/main" id="{5B34D300-3D34-4EF0-B1C7-D3B6E4FD5459}"/>
              </a:ext>
            </a:extLst>
          </p:cNvPr>
          <p:cNvSpPr>
            <a:spLocks noGrp="1"/>
          </p:cNvSpPr>
          <p:nvPr>
            <p:ph type="ftr" sz="quarter" idx="11"/>
          </p:nvPr>
        </p:nvSpPr>
        <p:spPr/>
        <p:txBody>
          <a:bodyPr/>
          <a:lstStyle/>
          <a:p>
            <a:pPr lvl="0"/>
            <a:endParaRPr lang="de-DE"/>
          </a:p>
        </p:txBody>
      </p:sp>
      <p:sp>
        <p:nvSpPr>
          <p:cNvPr id="6" name="Foliennummernplatzhalter 5">
            <a:extLst>
              <a:ext uri="{FF2B5EF4-FFF2-40B4-BE49-F238E27FC236}">
                <a16:creationId xmlns:a16="http://schemas.microsoft.com/office/drawing/2014/main" id="{A51C82B1-FC2A-4443-9107-0332D26C5A92}"/>
              </a:ext>
            </a:extLst>
          </p:cNvPr>
          <p:cNvSpPr>
            <a:spLocks noGrp="1"/>
          </p:cNvSpPr>
          <p:nvPr>
            <p:ph type="sldNum" sz="quarter" idx="12"/>
          </p:nvPr>
        </p:nvSpPr>
        <p:spPr/>
        <p:txBody>
          <a:bodyPr/>
          <a:lstStyle/>
          <a:p>
            <a:pPr lvl="0"/>
            <a:fld id="{B13683B7-1C7C-4B9F-8C75-BCC763B8CA34}" type="slidenum">
              <a:t>‹Nr.›</a:t>
            </a:fld>
            <a:endParaRPr lang="de-DE"/>
          </a:p>
        </p:txBody>
      </p:sp>
    </p:spTree>
    <p:extLst>
      <p:ext uri="{BB962C8B-B14F-4D97-AF65-F5344CB8AC3E}">
        <p14:creationId xmlns:p14="http://schemas.microsoft.com/office/powerpoint/2010/main" val="2293715867"/>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E33DAB5C-2061-4E4B-B269-813BA8E30C60}"/>
              </a:ext>
            </a:extLst>
          </p:cNvPr>
          <p:cNvSpPr>
            <a:spLocks noGrp="1"/>
          </p:cNvSpPr>
          <p:nvPr>
            <p:ph type="title" orient="vert"/>
          </p:nvPr>
        </p:nvSpPr>
        <p:spPr>
          <a:xfrm>
            <a:off x="8839200" y="1604963"/>
            <a:ext cx="2743200" cy="4525962"/>
          </a:xfrm>
        </p:spPr>
        <p:txBody>
          <a:bodyPr vert="eaVert"/>
          <a:lstStyle/>
          <a:p>
            <a:r>
              <a:rPr lang="de-DE"/>
              <a:t>Mastertitelformat bearbeiten</a:t>
            </a:r>
          </a:p>
        </p:txBody>
      </p:sp>
      <p:sp>
        <p:nvSpPr>
          <p:cNvPr id="3" name="Vertikaler Textplatzhalter 2">
            <a:extLst>
              <a:ext uri="{FF2B5EF4-FFF2-40B4-BE49-F238E27FC236}">
                <a16:creationId xmlns:a16="http://schemas.microsoft.com/office/drawing/2014/main" id="{8056F89B-49FA-4AD7-827A-4AABB1E4AC1C}"/>
              </a:ext>
            </a:extLst>
          </p:cNvPr>
          <p:cNvSpPr>
            <a:spLocks noGrp="1"/>
          </p:cNvSpPr>
          <p:nvPr>
            <p:ph type="body" orient="vert" idx="1"/>
          </p:nvPr>
        </p:nvSpPr>
        <p:spPr>
          <a:xfrm>
            <a:off x="609600" y="1604963"/>
            <a:ext cx="8077200" cy="4525962"/>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B5FD0720-8017-4F30-AA10-E4341E2E7A2D}"/>
              </a:ext>
            </a:extLst>
          </p:cNvPr>
          <p:cNvSpPr>
            <a:spLocks noGrp="1"/>
          </p:cNvSpPr>
          <p:nvPr>
            <p:ph type="dt" sz="half" idx="10"/>
          </p:nvPr>
        </p:nvSpPr>
        <p:spPr/>
        <p:txBody>
          <a:bodyPr/>
          <a:lstStyle/>
          <a:p>
            <a:pPr lvl="0"/>
            <a:fld id="{7F666826-9E50-436C-87F6-8A80C9007D43}" type="datetime1">
              <a:rPr lang="de-DE" smtClean="0"/>
              <a:pPr lvl="0"/>
              <a:t>12.01.2026</a:t>
            </a:fld>
            <a:endParaRPr lang="de-DE"/>
          </a:p>
        </p:txBody>
      </p:sp>
      <p:sp>
        <p:nvSpPr>
          <p:cNvPr id="5" name="Fußzeilenplatzhalter 4">
            <a:extLst>
              <a:ext uri="{FF2B5EF4-FFF2-40B4-BE49-F238E27FC236}">
                <a16:creationId xmlns:a16="http://schemas.microsoft.com/office/drawing/2014/main" id="{D899222C-A8F1-44D1-AE49-912498A2A406}"/>
              </a:ext>
            </a:extLst>
          </p:cNvPr>
          <p:cNvSpPr>
            <a:spLocks noGrp="1"/>
          </p:cNvSpPr>
          <p:nvPr>
            <p:ph type="ftr" sz="quarter" idx="11"/>
          </p:nvPr>
        </p:nvSpPr>
        <p:spPr/>
        <p:txBody>
          <a:bodyPr/>
          <a:lstStyle/>
          <a:p>
            <a:pPr lvl="0"/>
            <a:endParaRPr lang="de-DE"/>
          </a:p>
        </p:txBody>
      </p:sp>
      <p:sp>
        <p:nvSpPr>
          <p:cNvPr id="6" name="Foliennummernplatzhalter 5">
            <a:extLst>
              <a:ext uri="{FF2B5EF4-FFF2-40B4-BE49-F238E27FC236}">
                <a16:creationId xmlns:a16="http://schemas.microsoft.com/office/drawing/2014/main" id="{A1742C65-FD59-41F3-A7F5-FF5B23C68682}"/>
              </a:ext>
            </a:extLst>
          </p:cNvPr>
          <p:cNvSpPr>
            <a:spLocks noGrp="1"/>
          </p:cNvSpPr>
          <p:nvPr>
            <p:ph type="sldNum" sz="quarter" idx="12"/>
          </p:nvPr>
        </p:nvSpPr>
        <p:spPr/>
        <p:txBody>
          <a:bodyPr/>
          <a:lstStyle/>
          <a:p>
            <a:pPr lvl="0"/>
            <a:fld id="{927A367C-52F6-4C2D-AF4A-FD0F07E30E0C}" type="slidenum">
              <a:t>‹Nr.›</a:t>
            </a:fld>
            <a:endParaRPr lang="de-DE"/>
          </a:p>
        </p:txBody>
      </p:sp>
    </p:spTree>
    <p:extLst>
      <p:ext uri="{BB962C8B-B14F-4D97-AF65-F5344CB8AC3E}">
        <p14:creationId xmlns:p14="http://schemas.microsoft.com/office/powerpoint/2010/main" val="3450993974"/>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0E0D2EC-7683-4DF0-B8A8-238EDFE5AE60}"/>
              </a:ext>
            </a:extLst>
          </p:cNvPr>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p>
        </p:txBody>
      </p:sp>
      <p:sp>
        <p:nvSpPr>
          <p:cNvPr id="3" name="Untertitel 2">
            <a:extLst>
              <a:ext uri="{FF2B5EF4-FFF2-40B4-BE49-F238E27FC236}">
                <a16:creationId xmlns:a16="http://schemas.microsoft.com/office/drawing/2014/main" id="{AFEABEB9-421E-42C1-B543-2CC3B33EB9D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p>
        </p:txBody>
      </p:sp>
      <p:sp>
        <p:nvSpPr>
          <p:cNvPr id="4" name="Datumsplatzhalter 3">
            <a:extLst>
              <a:ext uri="{FF2B5EF4-FFF2-40B4-BE49-F238E27FC236}">
                <a16:creationId xmlns:a16="http://schemas.microsoft.com/office/drawing/2014/main" id="{A913DD0C-D0E0-403D-863F-DBAF2923C3D8}"/>
              </a:ext>
            </a:extLst>
          </p:cNvPr>
          <p:cNvSpPr>
            <a:spLocks noGrp="1"/>
          </p:cNvSpPr>
          <p:nvPr>
            <p:ph type="dt" sz="half" idx="10"/>
          </p:nvPr>
        </p:nvSpPr>
        <p:spPr/>
        <p:txBody>
          <a:bodyPr/>
          <a:lstStyle/>
          <a:p>
            <a:fld id="{5BC33111-4E6E-42E2-942A-86485DFEE131}" type="datetimeFigureOut">
              <a:rPr lang="de-DE" smtClean="0"/>
              <a:t>12.01.2026</a:t>
            </a:fld>
            <a:endParaRPr lang="de-DE"/>
          </a:p>
        </p:txBody>
      </p:sp>
      <p:sp>
        <p:nvSpPr>
          <p:cNvPr id="5" name="Fußzeilenplatzhalter 4">
            <a:extLst>
              <a:ext uri="{FF2B5EF4-FFF2-40B4-BE49-F238E27FC236}">
                <a16:creationId xmlns:a16="http://schemas.microsoft.com/office/drawing/2014/main" id="{AE9E1019-637E-4D8A-A3B4-D9AAF319F8E6}"/>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232FB8AA-7673-4F9E-9DFC-1353033AB6BA}"/>
              </a:ext>
            </a:extLst>
          </p:cNvPr>
          <p:cNvSpPr>
            <a:spLocks noGrp="1"/>
          </p:cNvSpPr>
          <p:nvPr>
            <p:ph type="sldNum" sz="quarter" idx="12"/>
          </p:nvPr>
        </p:nvSpPr>
        <p:spPr/>
        <p:txBody>
          <a:bodyPr/>
          <a:lstStyle/>
          <a:p>
            <a:fld id="{60A2345D-679A-47C0-B841-F8B5A0ABAF77}" type="slidenum">
              <a:rPr lang="de-DE" smtClean="0"/>
              <a:t>‹Nr.›</a:t>
            </a:fld>
            <a:endParaRPr lang="de-DE"/>
          </a:p>
        </p:txBody>
      </p:sp>
    </p:spTree>
    <p:extLst>
      <p:ext uri="{BB962C8B-B14F-4D97-AF65-F5344CB8AC3E}">
        <p14:creationId xmlns:p14="http://schemas.microsoft.com/office/powerpoint/2010/main" val="107204549"/>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06F4136-7E58-478D-B2ED-8B6528C5460F}"/>
              </a:ext>
            </a:extLst>
          </p:cNvPr>
          <p:cNvSpPr>
            <a:spLocks noGrp="1"/>
          </p:cNvSpPr>
          <p:nvPr>
            <p:ph type="title"/>
          </p:nvPr>
        </p:nvSpPr>
        <p:spPr/>
        <p:txBody>
          <a:bodyPr/>
          <a:lstStyle/>
          <a:p>
            <a:r>
              <a:rPr lang="de-DE"/>
              <a:t>Mastertitelformat bearbeiten</a:t>
            </a:r>
          </a:p>
        </p:txBody>
      </p:sp>
      <p:sp>
        <p:nvSpPr>
          <p:cNvPr id="3" name="Inhaltsplatzhalter 2">
            <a:extLst>
              <a:ext uri="{FF2B5EF4-FFF2-40B4-BE49-F238E27FC236}">
                <a16:creationId xmlns:a16="http://schemas.microsoft.com/office/drawing/2014/main" id="{BFB67D9F-1E8E-4018-A73C-5942F72276E7}"/>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1D6857F2-DAE2-405B-9EE1-B8265142CCE5}"/>
              </a:ext>
            </a:extLst>
          </p:cNvPr>
          <p:cNvSpPr>
            <a:spLocks noGrp="1"/>
          </p:cNvSpPr>
          <p:nvPr>
            <p:ph type="dt" sz="half" idx="10"/>
          </p:nvPr>
        </p:nvSpPr>
        <p:spPr/>
        <p:txBody>
          <a:bodyPr/>
          <a:lstStyle/>
          <a:p>
            <a:fld id="{5BC33111-4E6E-42E2-942A-86485DFEE131}" type="datetimeFigureOut">
              <a:rPr lang="de-DE" smtClean="0"/>
              <a:t>12.01.2026</a:t>
            </a:fld>
            <a:endParaRPr lang="de-DE"/>
          </a:p>
        </p:txBody>
      </p:sp>
      <p:sp>
        <p:nvSpPr>
          <p:cNvPr id="5" name="Fußzeilenplatzhalter 4">
            <a:extLst>
              <a:ext uri="{FF2B5EF4-FFF2-40B4-BE49-F238E27FC236}">
                <a16:creationId xmlns:a16="http://schemas.microsoft.com/office/drawing/2014/main" id="{FF4BB7D0-9195-4A3D-BAAB-22FB222199A3}"/>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733F5B0C-2E05-4F23-AF06-6AB6BEA409AC}"/>
              </a:ext>
            </a:extLst>
          </p:cNvPr>
          <p:cNvSpPr>
            <a:spLocks noGrp="1"/>
          </p:cNvSpPr>
          <p:nvPr>
            <p:ph type="sldNum" sz="quarter" idx="12"/>
          </p:nvPr>
        </p:nvSpPr>
        <p:spPr/>
        <p:txBody>
          <a:bodyPr/>
          <a:lstStyle/>
          <a:p>
            <a:fld id="{60A2345D-679A-47C0-B841-F8B5A0ABAF77}" type="slidenum">
              <a:rPr lang="de-DE" smtClean="0"/>
              <a:t>‹Nr.›</a:t>
            </a:fld>
            <a:endParaRPr lang="de-DE"/>
          </a:p>
        </p:txBody>
      </p:sp>
    </p:spTree>
    <p:extLst>
      <p:ext uri="{BB962C8B-B14F-4D97-AF65-F5344CB8AC3E}">
        <p14:creationId xmlns:p14="http://schemas.microsoft.com/office/powerpoint/2010/main" val="3418502115"/>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16AEE64-0BDF-4D6D-96FC-B8347264E05A}"/>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p>
        </p:txBody>
      </p:sp>
      <p:sp>
        <p:nvSpPr>
          <p:cNvPr id="3" name="Textplatzhalter 2">
            <a:extLst>
              <a:ext uri="{FF2B5EF4-FFF2-40B4-BE49-F238E27FC236}">
                <a16:creationId xmlns:a16="http://schemas.microsoft.com/office/drawing/2014/main" id="{C573C6A8-F5BE-496A-A8A6-8C877AFCBB6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EB46ED97-CEBD-4171-9380-BDEFB16FCC2A}"/>
              </a:ext>
            </a:extLst>
          </p:cNvPr>
          <p:cNvSpPr>
            <a:spLocks noGrp="1"/>
          </p:cNvSpPr>
          <p:nvPr>
            <p:ph type="dt" sz="half" idx="10"/>
          </p:nvPr>
        </p:nvSpPr>
        <p:spPr/>
        <p:txBody>
          <a:bodyPr/>
          <a:lstStyle/>
          <a:p>
            <a:fld id="{5BC33111-4E6E-42E2-942A-86485DFEE131}" type="datetimeFigureOut">
              <a:rPr lang="de-DE" smtClean="0"/>
              <a:t>12.01.2026</a:t>
            </a:fld>
            <a:endParaRPr lang="de-DE"/>
          </a:p>
        </p:txBody>
      </p:sp>
      <p:sp>
        <p:nvSpPr>
          <p:cNvPr id="5" name="Fußzeilenplatzhalter 4">
            <a:extLst>
              <a:ext uri="{FF2B5EF4-FFF2-40B4-BE49-F238E27FC236}">
                <a16:creationId xmlns:a16="http://schemas.microsoft.com/office/drawing/2014/main" id="{A0FC6A77-AA3F-4375-B09F-1B1E88183724}"/>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EE1867D2-DC23-4026-A576-79AB2245F09C}"/>
              </a:ext>
            </a:extLst>
          </p:cNvPr>
          <p:cNvSpPr>
            <a:spLocks noGrp="1"/>
          </p:cNvSpPr>
          <p:nvPr>
            <p:ph type="sldNum" sz="quarter" idx="12"/>
          </p:nvPr>
        </p:nvSpPr>
        <p:spPr/>
        <p:txBody>
          <a:bodyPr/>
          <a:lstStyle/>
          <a:p>
            <a:fld id="{60A2345D-679A-47C0-B841-F8B5A0ABAF77}" type="slidenum">
              <a:rPr lang="de-DE" smtClean="0"/>
              <a:t>‹Nr.›</a:t>
            </a:fld>
            <a:endParaRPr lang="de-DE"/>
          </a:p>
        </p:txBody>
      </p:sp>
    </p:spTree>
    <p:extLst>
      <p:ext uri="{BB962C8B-B14F-4D97-AF65-F5344CB8AC3E}">
        <p14:creationId xmlns:p14="http://schemas.microsoft.com/office/powerpoint/2010/main" val="1159520431"/>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DECCAF7-FC84-4B7E-ADAE-30C49A2855C4}"/>
              </a:ext>
            </a:extLst>
          </p:cNvPr>
          <p:cNvSpPr>
            <a:spLocks noGrp="1"/>
          </p:cNvSpPr>
          <p:nvPr>
            <p:ph type="title"/>
          </p:nvPr>
        </p:nvSpPr>
        <p:spPr/>
        <p:txBody>
          <a:bodyPr/>
          <a:lstStyle/>
          <a:p>
            <a:r>
              <a:rPr lang="de-DE"/>
              <a:t>Mastertitelformat bearbeiten</a:t>
            </a:r>
          </a:p>
        </p:txBody>
      </p:sp>
      <p:sp>
        <p:nvSpPr>
          <p:cNvPr id="3" name="Inhaltsplatzhalter 2">
            <a:extLst>
              <a:ext uri="{FF2B5EF4-FFF2-40B4-BE49-F238E27FC236}">
                <a16:creationId xmlns:a16="http://schemas.microsoft.com/office/drawing/2014/main" id="{CD4C049E-3D77-4ED6-8C2F-F3CB251480A1}"/>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a:extLst>
              <a:ext uri="{FF2B5EF4-FFF2-40B4-BE49-F238E27FC236}">
                <a16:creationId xmlns:a16="http://schemas.microsoft.com/office/drawing/2014/main" id="{4265CD96-D5B1-4EAB-9921-EC92CC9DA033}"/>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5" name="Datumsplatzhalter 4">
            <a:extLst>
              <a:ext uri="{FF2B5EF4-FFF2-40B4-BE49-F238E27FC236}">
                <a16:creationId xmlns:a16="http://schemas.microsoft.com/office/drawing/2014/main" id="{D1BD44BA-3BED-4AC3-99EB-205485619E3B}"/>
              </a:ext>
            </a:extLst>
          </p:cNvPr>
          <p:cNvSpPr>
            <a:spLocks noGrp="1"/>
          </p:cNvSpPr>
          <p:nvPr>
            <p:ph type="dt" sz="half" idx="10"/>
          </p:nvPr>
        </p:nvSpPr>
        <p:spPr/>
        <p:txBody>
          <a:bodyPr/>
          <a:lstStyle/>
          <a:p>
            <a:fld id="{5BC33111-4E6E-42E2-942A-86485DFEE131}" type="datetimeFigureOut">
              <a:rPr lang="de-DE" smtClean="0"/>
              <a:t>12.01.2026</a:t>
            </a:fld>
            <a:endParaRPr lang="de-DE"/>
          </a:p>
        </p:txBody>
      </p:sp>
      <p:sp>
        <p:nvSpPr>
          <p:cNvPr id="6" name="Fußzeilenplatzhalter 5">
            <a:extLst>
              <a:ext uri="{FF2B5EF4-FFF2-40B4-BE49-F238E27FC236}">
                <a16:creationId xmlns:a16="http://schemas.microsoft.com/office/drawing/2014/main" id="{A431E9CB-F6B7-4B8B-9310-633311775C14}"/>
              </a:ext>
            </a:extLst>
          </p:cNvPr>
          <p:cNvSpPr>
            <a:spLocks noGrp="1"/>
          </p:cNvSpPr>
          <p:nvPr>
            <p:ph type="ftr" sz="quarter" idx="11"/>
          </p:nvPr>
        </p:nvSpPr>
        <p:spPr/>
        <p:txBody>
          <a:bodyPr/>
          <a:lstStyle/>
          <a:p>
            <a:endParaRPr lang="de-DE"/>
          </a:p>
        </p:txBody>
      </p:sp>
      <p:sp>
        <p:nvSpPr>
          <p:cNvPr id="7" name="Foliennummernplatzhalter 6">
            <a:extLst>
              <a:ext uri="{FF2B5EF4-FFF2-40B4-BE49-F238E27FC236}">
                <a16:creationId xmlns:a16="http://schemas.microsoft.com/office/drawing/2014/main" id="{43A5F6A7-14BD-4D86-9590-750DC48423F9}"/>
              </a:ext>
            </a:extLst>
          </p:cNvPr>
          <p:cNvSpPr>
            <a:spLocks noGrp="1"/>
          </p:cNvSpPr>
          <p:nvPr>
            <p:ph type="sldNum" sz="quarter" idx="12"/>
          </p:nvPr>
        </p:nvSpPr>
        <p:spPr/>
        <p:txBody>
          <a:bodyPr/>
          <a:lstStyle/>
          <a:p>
            <a:fld id="{60A2345D-679A-47C0-B841-F8B5A0ABAF77}" type="slidenum">
              <a:rPr lang="de-DE" smtClean="0"/>
              <a:t>‹Nr.›</a:t>
            </a:fld>
            <a:endParaRPr lang="de-DE"/>
          </a:p>
        </p:txBody>
      </p:sp>
    </p:spTree>
    <p:extLst>
      <p:ext uri="{BB962C8B-B14F-4D97-AF65-F5344CB8AC3E}">
        <p14:creationId xmlns:p14="http://schemas.microsoft.com/office/powerpoint/2010/main" val="106245161"/>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622C33B-28ED-4FE8-93FE-7900807C91EB}"/>
              </a:ext>
            </a:extLst>
          </p:cNvPr>
          <p:cNvSpPr>
            <a:spLocks noGrp="1"/>
          </p:cNvSpPr>
          <p:nvPr>
            <p:ph type="title"/>
          </p:nvPr>
        </p:nvSpPr>
        <p:spPr>
          <a:xfrm>
            <a:off x="839788" y="365125"/>
            <a:ext cx="10515600" cy="1325563"/>
          </a:xfrm>
        </p:spPr>
        <p:txBody>
          <a:bodyPr/>
          <a:lstStyle/>
          <a:p>
            <a:r>
              <a:rPr lang="de-DE"/>
              <a:t>Mastertitelformat bearbeiten</a:t>
            </a:r>
          </a:p>
        </p:txBody>
      </p:sp>
      <p:sp>
        <p:nvSpPr>
          <p:cNvPr id="3" name="Textplatzhalter 2">
            <a:extLst>
              <a:ext uri="{FF2B5EF4-FFF2-40B4-BE49-F238E27FC236}">
                <a16:creationId xmlns:a16="http://schemas.microsoft.com/office/drawing/2014/main" id="{44EA1F54-0830-43D2-B494-63E243EABDA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7C99141D-91B1-4C5B-A3E3-94051AD2EFF0}"/>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a:extLst>
              <a:ext uri="{FF2B5EF4-FFF2-40B4-BE49-F238E27FC236}">
                <a16:creationId xmlns:a16="http://schemas.microsoft.com/office/drawing/2014/main" id="{1029B081-A21B-47F4-9563-206F000605D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5B4D15CD-EA70-4706-9C4E-52B6B3453A8F}"/>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7" name="Datumsplatzhalter 6">
            <a:extLst>
              <a:ext uri="{FF2B5EF4-FFF2-40B4-BE49-F238E27FC236}">
                <a16:creationId xmlns:a16="http://schemas.microsoft.com/office/drawing/2014/main" id="{2EA3BE55-AB03-46E8-8BF8-48EEED6FFCCC}"/>
              </a:ext>
            </a:extLst>
          </p:cNvPr>
          <p:cNvSpPr>
            <a:spLocks noGrp="1"/>
          </p:cNvSpPr>
          <p:nvPr>
            <p:ph type="dt" sz="half" idx="10"/>
          </p:nvPr>
        </p:nvSpPr>
        <p:spPr/>
        <p:txBody>
          <a:bodyPr/>
          <a:lstStyle/>
          <a:p>
            <a:fld id="{5BC33111-4E6E-42E2-942A-86485DFEE131}" type="datetimeFigureOut">
              <a:rPr lang="de-DE" smtClean="0"/>
              <a:t>12.01.2026</a:t>
            </a:fld>
            <a:endParaRPr lang="de-DE"/>
          </a:p>
        </p:txBody>
      </p:sp>
      <p:sp>
        <p:nvSpPr>
          <p:cNvPr id="8" name="Fußzeilenplatzhalter 7">
            <a:extLst>
              <a:ext uri="{FF2B5EF4-FFF2-40B4-BE49-F238E27FC236}">
                <a16:creationId xmlns:a16="http://schemas.microsoft.com/office/drawing/2014/main" id="{F051D038-E912-4B20-8564-1EA3E777ADC1}"/>
              </a:ext>
            </a:extLst>
          </p:cNvPr>
          <p:cNvSpPr>
            <a:spLocks noGrp="1"/>
          </p:cNvSpPr>
          <p:nvPr>
            <p:ph type="ftr" sz="quarter" idx="11"/>
          </p:nvPr>
        </p:nvSpPr>
        <p:spPr/>
        <p:txBody>
          <a:bodyPr/>
          <a:lstStyle/>
          <a:p>
            <a:endParaRPr lang="de-DE"/>
          </a:p>
        </p:txBody>
      </p:sp>
      <p:sp>
        <p:nvSpPr>
          <p:cNvPr id="9" name="Foliennummernplatzhalter 8">
            <a:extLst>
              <a:ext uri="{FF2B5EF4-FFF2-40B4-BE49-F238E27FC236}">
                <a16:creationId xmlns:a16="http://schemas.microsoft.com/office/drawing/2014/main" id="{6B0A5623-CDA0-4173-A631-30BA296F55FA}"/>
              </a:ext>
            </a:extLst>
          </p:cNvPr>
          <p:cNvSpPr>
            <a:spLocks noGrp="1"/>
          </p:cNvSpPr>
          <p:nvPr>
            <p:ph type="sldNum" sz="quarter" idx="12"/>
          </p:nvPr>
        </p:nvSpPr>
        <p:spPr/>
        <p:txBody>
          <a:bodyPr/>
          <a:lstStyle/>
          <a:p>
            <a:fld id="{60A2345D-679A-47C0-B841-F8B5A0ABAF77}" type="slidenum">
              <a:rPr lang="de-DE" smtClean="0"/>
              <a:t>‹Nr.›</a:t>
            </a:fld>
            <a:endParaRPr lang="de-DE"/>
          </a:p>
        </p:txBody>
      </p:sp>
    </p:spTree>
    <p:extLst>
      <p:ext uri="{BB962C8B-B14F-4D97-AF65-F5344CB8AC3E}">
        <p14:creationId xmlns:p14="http://schemas.microsoft.com/office/powerpoint/2010/main" val="1128493596"/>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4F6101D-FF9E-47D4-BD54-E8A892EA92DB}"/>
              </a:ext>
            </a:extLst>
          </p:cNvPr>
          <p:cNvSpPr>
            <a:spLocks noGrp="1"/>
          </p:cNvSpPr>
          <p:nvPr>
            <p:ph type="title"/>
          </p:nvPr>
        </p:nvSpPr>
        <p:spPr/>
        <p:txBody>
          <a:bodyPr/>
          <a:lstStyle/>
          <a:p>
            <a:r>
              <a:rPr lang="de-DE"/>
              <a:t>Mastertitelformat bearbeiten</a:t>
            </a:r>
          </a:p>
        </p:txBody>
      </p:sp>
      <p:sp>
        <p:nvSpPr>
          <p:cNvPr id="3" name="Datumsplatzhalter 2">
            <a:extLst>
              <a:ext uri="{FF2B5EF4-FFF2-40B4-BE49-F238E27FC236}">
                <a16:creationId xmlns:a16="http://schemas.microsoft.com/office/drawing/2014/main" id="{3B4E7D58-F2B7-4169-AA90-B31118991902}"/>
              </a:ext>
            </a:extLst>
          </p:cNvPr>
          <p:cNvSpPr>
            <a:spLocks noGrp="1"/>
          </p:cNvSpPr>
          <p:nvPr>
            <p:ph type="dt" sz="half" idx="10"/>
          </p:nvPr>
        </p:nvSpPr>
        <p:spPr/>
        <p:txBody>
          <a:bodyPr/>
          <a:lstStyle/>
          <a:p>
            <a:fld id="{5BC33111-4E6E-42E2-942A-86485DFEE131}" type="datetimeFigureOut">
              <a:rPr lang="de-DE" smtClean="0"/>
              <a:t>12.01.2026</a:t>
            </a:fld>
            <a:endParaRPr lang="de-DE"/>
          </a:p>
        </p:txBody>
      </p:sp>
      <p:sp>
        <p:nvSpPr>
          <p:cNvPr id="4" name="Fußzeilenplatzhalter 3">
            <a:extLst>
              <a:ext uri="{FF2B5EF4-FFF2-40B4-BE49-F238E27FC236}">
                <a16:creationId xmlns:a16="http://schemas.microsoft.com/office/drawing/2014/main" id="{73175763-9504-40F4-A764-5FCE77229AA9}"/>
              </a:ext>
            </a:extLst>
          </p:cNvPr>
          <p:cNvSpPr>
            <a:spLocks noGrp="1"/>
          </p:cNvSpPr>
          <p:nvPr>
            <p:ph type="ftr" sz="quarter" idx="11"/>
          </p:nvPr>
        </p:nvSpPr>
        <p:spPr/>
        <p:txBody>
          <a:bodyPr/>
          <a:lstStyle/>
          <a:p>
            <a:endParaRPr lang="de-DE"/>
          </a:p>
        </p:txBody>
      </p:sp>
      <p:sp>
        <p:nvSpPr>
          <p:cNvPr id="5" name="Foliennummernplatzhalter 4">
            <a:extLst>
              <a:ext uri="{FF2B5EF4-FFF2-40B4-BE49-F238E27FC236}">
                <a16:creationId xmlns:a16="http://schemas.microsoft.com/office/drawing/2014/main" id="{CCE83BF3-1F74-4A1F-83AF-B4C6FDE30CB6}"/>
              </a:ext>
            </a:extLst>
          </p:cNvPr>
          <p:cNvSpPr>
            <a:spLocks noGrp="1"/>
          </p:cNvSpPr>
          <p:nvPr>
            <p:ph type="sldNum" sz="quarter" idx="12"/>
          </p:nvPr>
        </p:nvSpPr>
        <p:spPr/>
        <p:txBody>
          <a:bodyPr/>
          <a:lstStyle/>
          <a:p>
            <a:fld id="{60A2345D-679A-47C0-B841-F8B5A0ABAF77}" type="slidenum">
              <a:rPr lang="de-DE" smtClean="0"/>
              <a:t>‹Nr.›</a:t>
            </a:fld>
            <a:endParaRPr lang="de-DE"/>
          </a:p>
        </p:txBody>
      </p:sp>
    </p:spTree>
    <p:extLst>
      <p:ext uri="{BB962C8B-B14F-4D97-AF65-F5344CB8AC3E}">
        <p14:creationId xmlns:p14="http://schemas.microsoft.com/office/powerpoint/2010/main" val="3374166334"/>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2E044F6D-2480-4721-8C3E-50ED35D17ABA}"/>
              </a:ext>
            </a:extLst>
          </p:cNvPr>
          <p:cNvSpPr>
            <a:spLocks noGrp="1"/>
          </p:cNvSpPr>
          <p:nvPr>
            <p:ph type="dt" sz="half" idx="10"/>
          </p:nvPr>
        </p:nvSpPr>
        <p:spPr/>
        <p:txBody>
          <a:bodyPr/>
          <a:lstStyle/>
          <a:p>
            <a:fld id="{5BC33111-4E6E-42E2-942A-86485DFEE131}" type="datetimeFigureOut">
              <a:rPr lang="de-DE" smtClean="0"/>
              <a:t>12.01.2026</a:t>
            </a:fld>
            <a:endParaRPr lang="de-DE"/>
          </a:p>
        </p:txBody>
      </p:sp>
      <p:sp>
        <p:nvSpPr>
          <p:cNvPr id="3" name="Fußzeilenplatzhalter 2">
            <a:extLst>
              <a:ext uri="{FF2B5EF4-FFF2-40B4-BE49-F238E27FC236}">
                <a16:creationId xmlns:a16="http://schemas.microsoft.com/office/drawing/2014/main" id="{1D2B930A-CDB4-4DB7-8680-E516F7B77DBA}"/>
              </a:ext>
            </a:extLst>
          </p:cNvPr>
          <p:cNvSpPr>
            <a:spLocks noGrp="1"/>
          </p:cNvSpPr>
          <p:nvPr>
            <p:ph type="ftr" sz="quarter" idx="11"/>
          </p:nvPr>
        </p:nvSpPr>
        <p:spPr/>
        <p:txBody>
          <a:bodyPr/>
          <a:lstStyle/>
          <a:p>
            <a:endParaRPr lang="de-DE"/>
          </a:p>
        </p:txBody>
      </p:sp>
      <p:sp>
        <p:nvSpPr>
          <p:cNvPr id="4" name="Foliennummernplatzhalter 3">
            <a:extLst>
              <a:ext uri="{FF2B5EF4-FFF2-40B4-BE49-F238E27FC236}">
                <a16:creationId xmlns:a16="http://schemas.microsoft.com/office/drawing/2014/main" id="{E42CA3D4-6BD2-442E-A596-1C7F2FDAAB6C}"/>
              </a:ext>
            </a:extLst>
          </p:cNvPr>
          <p:cNvSpPr>
            <a:spLocks noGrp="1"/>
          </p:cNvSpPr>
          <p:nvPr>
            <p:ph type="sldNum" sz="quarter" idx="12"/>
          </p:nvPr>
        </p:nvSpPr>
        <p:spPr/>
        <p:txBody>
          <a:bodyPr/>
          <a:lstStyle/>
          <a:p>
            <a:fld id="{60A2345D-679A-47C0-B841-F8B5A0ABAF77}" type="slidenum">
              <a:rPr lang="de-DE" smtClean="0"/>
              <a:t>‹Nr.›</a:t>
            </a:fld>
            <a:endParaRPr lang="de-DE"/>
          </a:p>
        </p:txBody>
      </p:sp>
    </p:spTree>
    <p:extLst>
      <p:ext uri="{BB962C8B-B14F-4D97-AF65-F5344CB8AC3E}">
        <p14:creationId xmlns:p14="http://schemas.microsoft.com/office/powerpoint/2010/main" val="391660857"/>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67138D5-B989-43B1-BCD5-08B76BBC822D}"/>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p>
        </p:txBody>
      </p:sp>
      <p:sp>
        <p:nvSpPr>
          <p:cNvPr id="3" name="Inhaltsplatzhalter 2">
            <a:extLst>
              <a:ext uri="{FF2B5EF4-FFF2-40B4-BE49-F238E27FC236}">
                <a16:creationId xmlns:a16="http://schemas.microsoft.com/office/drawing/2014/main" id="{E9F754A2-7244-4A8A-9F78-3AD12DB0FCD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Textplatzhalter 3">
            <a:extLst>
              <a:ext uri="{FF2B5EF4-FFF2-40B4-BE49-F238E27FC236}">
                <a16:creationId xmlns:a16="http://schemas.microsoft.com/office/drawing/2014/main" id="{05F5D01F-82B4-407C-A8CF-C93AF29AF5E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40F4E783-3BA0-4B13-94BF-C694A70FC735}"/>
              </a:ext>
            </a:extLst>
          </p:cNvPr>
          <p:cNvSpPr>
            <a:spLocks noGrp="1"/>
          </p:cNvSpPr>
          <p:nvPr>
            <p:ph type="dt" sz="half" idx="10"/>
          </p:nvPr>
        </p:nvSpPr>
        <p:spPr/>
        <p:txBody>
          <a:bodyPr/>
          <a:lstStyle/>
          <a:p>
            <a:fld id="{5BC33111-4E6E-42E2-942A-86485DFEE131}" type="datetimeFigureOut">
              <a:rPr lang="de-DE" smtClean="0"/>
              <a:t>12.01.2026</a:t>
            </a:fld>
            <a:endParaRPr lang="de-DE"/>
          </a:p>
        </p:txBody>
      </p:sp>
      <p:sp>
        <p:nvSpPr>
          <p:cNvPr id="6" name="Fußzeilenplatzhalter 5">
            <a:extLst>
              <a:ext uri="{FF2B5EF4-FFF2-40B4-BE49-F238E27FC236}">
                <a16:creationId xmlns:a16="http://schemas.microsoft.com/office/drawing/2014/main" id="{78F94BB0-62CD-480C-9AE4-4BC6D2FB0ECF}"/>
              </a:ext>
            </a:extLst>
          </p:cNvPr>
          <p:cNvSpPr>
            <a:spLocks noGrp="1"/>
          </p:cNvSpPr>
          <p:nvPr>
            <p:ph type="ftr" sz="quarter" idx="11"/>
          </p:nvPr>
        </p:nvSpPr>
        <p:spPr/>
        <p:txBody>
          <a:bodyPr/>
          <a:lstStyle/>
          <a:p>
            <a:endParaRPr lang="de-DE"/>
          </a:p>
        </p:txBody>
      </p:sp>
      <p:sp>
        <p:nvSpPr>
          <p:cNvPr id="7" name="Foliennummernplatzhalter 6">
            <a:extLst>
              <a:ext uri="{FF2B5EF4-FFF2-40B4-BE49-F238E27FC236}">
                <a16:creationId xmlns:a16="http://schemas.microsoft.com/office/drawing/2014/main" id="{D78D0480-C16F-4398-BFDC-669BEF3903D8}"/>
              </a:ext>
            </a:extLst>
          </p:cNvPr>
          <p:cNvSpPr>
            <a:spLocks noGrp="1"/>
          </p:cNvSpPr>
          <p:nvPr>
            <p:ph type="sldNum" sz="quarter" idx="12"/>
          </p:nvPr>
        </p:nvSpPr>
        <p:spPr/>
        <p:txBody>
          <a:bodyPr/>
          <a:lstStyle/>
          <a:p>
            <a:fld id="{60A2345D-679A-47C0-B841-F8B5A0ABAF77}" type="slidenum">
              <a:rPr lang="de-DE" smtClean="0"/>
              <a:t>‹Nr.›</a:t>
            </a:fld>
            <a:endParaRPr lang="de-DE"/>
          </a:p>
        </p:txBody>
      </p:sp>
    </p:spTree>
    <p:extLst>
      <p:ext uri="{BB962C8B-B14F-4D97-AF65-F5344CB8AC3E}">
        <p14:creationId xmlns:p14="http://schemas.microsoft.com/office/powerpoint/2010/main" val="3692226488"/>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DBF8B79-CEAD-4503-9F26-BB57B5B887A9}"/>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p>
        </p:txBody>
      </p:sp>
      <p:sp>
        <p:nvSpPr>
          <p:cNvPr id="3" name="Bildplatzhalter 2">
            <a:extLst>
              <a:ext uri="{FF2B5EF4-FFF2-40B4-BE49-F238E27FC236}">
                <a16:creationId xmlns:a16="http://schemas.microsoft.com/office/drawing/2014/main" id="{3A6F0F95-7386-41E4-98FE-6C1FE98265D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DE"/>
          </a:p>
        </p:txBody>
      </p:sp>
      <p:sp>
        <p:nvSpPr>
          <p:cNvPr id="4" name="Textplatzhalter 3">
            <a:extLst>
              <a:ext uri="{FF2B5EF4-FFF2-40B4-BE49-F238E27FC236}">
                <a16:creationId xmlns:a16="http://schemas.microsoft.com/office/drawing/2014/main" id="{5EFAA99E-8C63-4508-B301-CB3A364D05B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839F0726-2A3A-4899-92BC-A69A6256625A}"/>
              </a:ext>
            </a:extLst>
          </p:cNvPr>
          <p:cNvSpPr>
            <a:spLocks noGrp="1"/>
          </p:cNvSpPr>
          <p:nvPr>
            <p:ph type="dt" sz="half" idx="10"/>
          </p:nvPr>
        </p:nvSpPr>
        <p:spPr/>
        <p:txBody>
          <a:bodyPr/>
          <a:lstStyle/>
          <a:p>
            <a:fld id="{5BC33111-4E6E-42E2-942A-86485DFEE131}" type="datetimeFigureOut">
              <a:rPr lang="de-DE" smtClean="0"/>
              <a:t>12.01.2026</a:t>
            </a:fld>
            <a:endParaRPr lang="de-DE"/>
          </a:p>
        </p:txBody>
      </p:sp>
      <p:sp>
        <p:nvSpPr>
          <p:cNvPr id="6" name="Fußzeilenplatzhalter 5">
            <a:extLst>
              <a:ext uri="{FF2B5EF4-FFF2-40B4-BE49-F238E27FC236}">
                <a16:creationId xmlns:a16="http://schemas.microsoft.com/office/drawing/2014/main" id="{38690709-F13C-411B-BB93-D0D0F34A6322}"/>
              </a:ext>
            </a:extLst>
          </p:cNvPr>
          <p:cNvSpPr>
            <a:spLocks noGrp="1"/>
          </p:cNvSpPr>
          <p:nvPr>
            <p:ph type="ftr" sz="quarter" idx="11"/>
          </p:nvPr>
        </p:nvSpPr>
        <p:spPr/>
        <p:txBody>
          <a:bodyPr/>
          <a:lstStyle/>
          <a:p>
            <a:endParaRPr lang="de-DE"/>
          </a:p>
        </p:txBody>
      </p:sp>
      <p:sp>
        <p:nvSpPr>
          <p:cNvPr id="7" name="Foliennummernplatzhalter 6">
            <a:extLst>
              <a:ext uri="{FF2B5EF4-FFF2-40B4-BE49-F238E27FC236}">
                <a16:creationId xmlns:a16="http://schemas.microsoft.com/office/drawing/2014/main" id="{3CA20AAC-7615-4C7C-97BB-771C9E8B2A7B}"/>
              </a:ext>
            </a:extLst>
          </p:cNvPr>
          <p:cNvSpPr>
            <a:spLocks noGrp="1"/>
          </p:cNvSpPr>
          <p:nvPr>
            <p:ph type="sldNum" sz="quarter" idx="12"/>
          </p:nvPr>
        </p:nvSpPr>
        <p:spPr/>
        <p:txBody>
          <a:bodyPr/>
          <a:lstStyle/>
          <a:p>
            <a:fld id="{60A2345D-679A-47C0-B841-F8B5A0ABAF77}" type="slidenum">
              <a:rPr lang="de-DE" smtClean="0"/>
              <a:t>‹Nr.›</a:t>
            </a:fld>
            <a:endParaRPr lang="de-DE"/>
          </a:p>
        </p:txBody>
      </p:sp>
    </p:spTree>
    <p:extLst>
      <p:ext uri="{BB962C8B-B14F-4D97-AF65-F5344CB8AC3E}">
        <p14:creationId xmlns:p14="http://schemas.microsoft.com/office/powerpoint/2010/main" val="4169677054"/>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E67DB14-C2DA-4B5C-9A52-C930E79FADD1}"/>
              </a:ext>
            </a:extLst>
          </p:cNvPr>
          <p:cNvSpPr>
            <a:spLocks noGrp="1"/>
          </p:cNvSpPr>
          <p:nvPr>
            <p:ph type="title"/>
          </p:nvPr>
        </p:nvSpPr>
        <p:spPr/>
        <p:txBody>
          <a:bodyPr/>
          <a:lstStyle/>
          <a:p>
            <a:r>
              <a:rPr lang="de-DE"/>
              <a:t>Mastertitelformat bearbeiten</a:t>
            </a:r>
          </a:p>
        </p:txBody>
      </p:sp>
      <p:sp>
        <p:nvSpPr>
          <p:cNvPr id="3" name="Vertikaler Textplatzhalter 2">
            <a:extLst>
              <a:ext uri="{FF2B5EF4-FFF2-40B4-BE49-F238E27FC236}">
                <a16:creationId xmlns:a16="http://schemas.microsoft.com/office/drawing/2014/main" id="{E22BACCE-6DCC-49AB-A27C-C5A17BD207B4}"/>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2F1069D0-1DCA-4CE6-8375-371BADFD189D}"/>
              </a:ext>
            </a:extLst>
          </p:cNvPr>
          <p:cNvSpPr>
            <a:spLocks noGrp="1"/>
          </p:cNvSpPr>
          <p:nvPr>
            <p:ph type="dt" sz="half" idx="10"/>
          </p:nvPr>
        </p:nvSpPr>
        <p:spPr/>
        <p:txBody>
          <a:bodyPr/>
          <a:lstStyle/>
          <a:p>
            <a:fld id="{5BC33111-4E6E-42E2-942A-86485DFEE131}" type="datetimeFigureOut">
              <a:rPr lang="de-DE" smtClean="0"/>
              <a:t>12.01.2026</a:t>
            </a:fld>
            <a:endParaRPr lang="de-DE"/>
          </a:p>
        </p:txBody>
      </p:sp>
      <p:sp>
        <p:nvSpPr>
          <p:cNvPr id="5" name="Fußzeilenplatzhalter 4">
            <a:extLst>
              <a:ext uri="{FF2B5EF4-FFF2-40B4-BE49-F238E27FC236}">
                <a16:creationId xmlns:a16="http://schemas.microsoft.com/office/drawing/2014/main" id="{54F3E1E2-AEC1-4BBA-ABDF-268690940F55}"/>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3DCDBF82-AFCD-43D8-B262-01D3A81FD809}"/>
              </a:ext>
            </a:extLst>
          </p:cNvPr>
          <p:cNvSpPr>
            <a:spLocks noGrp="1"/>
          </p:cNvSpPr>
          <p:nvPr>
            <p:ph type="sldNum" sz="quarter" idx="12"/>
          </p:nvPr>
        </p:nvSpPr>
        <p:spPr/>
        <p:txBody>
          <a:bodyPr/>
          <a:lstStyle/>
          <a:p>
            <a:fld id="{60A2345D-679A-47C0-B841-F8B5A0ABAF77}" type="slidenum">
              <a:rPr lang="de-DE" smtClean="0"/>
              <a:t>‹Nr.›</a:t>
            </a:fld>
            <a:endParaRPr lang="de-DE"/>
          </a:p>
        </p:txBody>
      </p:sp>
    </p:spTree>
    <p:extLst>
      <p:ext uri="{BB962C8B-B14F-4D97-AF65-F5344CB8AC3E}">
        <p14:creationId xmlns:p14="http://schemas.microsoft.com/office/powerpoint/2010/main" val="3658404624"/>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E3B549FA-42BF-49F4-94B9-44D79B45A66F}"/>
              </a:ext>
            </a:extLst>
          </p:cNvPr>
          <p:cNvSpPr>
            <a:spLocks noGrp="1"/>
          </p:cNvSpPr>
          <p:nvPr>
            <p:ph type="title" orient="vert"/>
          </p:nvPr>
        </p:nvSpPr>
        <p:spPr>
          <a:xfrm>
            <a:off x="8724900" y="365125"/>
            <a:ext cx="2628900" cy="5811838"/>
          </a:xfrm>
        </p:spPr>
        <p:txBody>
          <a:bodyPr vert="eaVert"/>
          <a:lstStyle/>
          <a:p>
            <a:r>
              <a:rPr lang="de-DE"/>
              <a:t>Mastertitelformat bearbeiten</a:t>
            </a:r>
          </a:p>
        </p:txBody>
      </p:sp>
      <p:sp>
        <p:nvSpPr>
          <p:cNvPr id="3" name="Vertikaler Textplatzhalter 2">
            <a:extLst>
              <a:ext uri="{FF2B5EF4-FFF2-40B4-BE49-F238E27FC236}">
                <a16:creationId xmlns:a16="http://schemas.microsoft.com/office/drawing/2014/main" id="{675DB7B2-7FD3-47CB-A206-27C60D72A3D1}"/>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B5A2926E-456D-4D8C-B4B2-C08FBD908331}"/>
              </a:ext>
            </a:extLst>
          </p:cNvPr>
          <p:cNvSpPr>
            <a:spLocks noGrp="1"/>
          </p:cNvSpPr>
          <p:nvPr>
            <p:ph type="dt" sz="half" idx="10"/>
          </p:nvPr>
        </p:nvSpPr>
        <p:spPr/>
        <p:txBody>
          <a:bodyPr/>
          <a:lstStyle/>
          <a:p>
            <a:fld id="{5BC33111-4E6E-42E2-942A-86485DFEE131}" type="datetimeFigureOut">
              <a:rPr lang="de-DE" smtClean="0"/>
              <a:t>12.01.2026</a:t>
            </a:fld>
            <a:endParaRPr lang="de-DE"/>
          </a:p>
        </p:txBody>
      </p:sp>
      <p:sp>
        <p:nvSpPr>
          <p:cNvPr id="5" name="Fußzeilenplatzhalter 4">
            <a:extLst>
              <a:ext uri="{FF2B5EF4-FFF2-40B4-BE49-F238E27FC236}">
                <a16:creationId xmlns:a16="http://schemas.microsoft.com/office/drawing/2014/main" id="{AD1BAC0F-D587-42AA-AD49-2FAEFCC5F805}"/>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6E6ADECC-80C3-45E8-AF2D-F64CE62682C1}"/>
              </a:ext>
            </a:extLst>
          </p:cNvPr>
          <p:cNvSpPr>
            <a:spLocks noGrp="1"/>
          </p:cNvSpPr>
          <p:nvPr>
            <p:ph type="sldNum" sz="quarter" idx="12"/>
          </p:nvPr>
        </p:nvSpPr>
        <p:spPr/>
        <p:txBody>
          <a:bodyPr/>
          <a:lstStyle/>
          <a:p>
            <a:fld id="{60A2345D-679A-47C0-B841-F8B5A0ABAF77}" type="slidenum">
              <a:rPr lang="de-DE" smtClean="0"/>
              <a:t>‹Nr.›</a:t>
            </a:fld>
            <a:endParaRPr lang="de-DE"/>
          </a:p>
        </p:txBody>
      </p:sp>
    </p:spTree>
    <p:extLst>
      <p:ext uri="{BB962C8B-B14F-4D97-AF65-F5344CB8AC3E}">
        <p14:creationId xmlns:p14="http://schemas.microsoft.com/office/powerpoint/2010/main" val="15911435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theme" Target="../theme/theme2.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0.xml"/><Relationship Id="rId13" Type="http://schemas.openxmlformats.org/officeDocument/2006/relationships/slideLayout" Target="../slideLayouts/slideLayout45.xml"/><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slideLayout" Target="../slideLayouts/slideLayout44.xml"/><Relationship Id="rId17" Type="http://schemas.openxmlformats.org/officeDocument/2006/relationships/theme" Target="../theme/theme3.xml"/><Relationship Id="rId2" Type="http://schemas.openxmlformats.org/officeDocument/2006/relationships/slideLayout" Target="../slideLayouts/slideLayout34.xml"/><Relationship Id="rId16" Type="http://schemas.openxmlformats.org/officeDocument/2006/relationships/slideLayout" Target="../slideLayouts/slideLayout48.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5" Type="http://schemas.openxmlformats.org/officeDocument/2006/relationships/slideLayout" Target="../slideLayouts/slideLayout47.xml"/><Relationship Id="rId10" Type="http://schemas.openxmlformats.org/officeDocument/2006/relationships/slideLayout" Target="../slideLayouts/slideLayout42.xml"/><Relationship Id="rId4" Type="http://schemas.openxmlformats.org/officeDocument/2006/relationships/slideLayout" Target="../slideLayouts/slideLayout36.xml"/><Relationship Id="rId9" Type="http://schemas.openxmlformats.org/officeDocument/2006/relationships/slideLayout" Target="../slideLayouts/slideLayout41.xml"/><Relationship Id="rId14" Type="http://schemas.openxmlformats.org/officeDocument/2006/relationships/slideLayout" Target="../slideLayouts/slideLayout4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6.xml"/><Relationship Id="rId13" Type="http://schemas.openxmlformats.org/officeDocument/2006/relationships/slideLayout" Target="../slideLayouts/slideLayout61.xml"/><Relationship Id="rId3" Type="http://schemas.openxmlformats.org/officeDocument/2006/relationships/slideLayout" Target="../slideLayouts/slideLayout51.xml"/><Relationship Id="rId7" Type="http://schemas.openxmlformats.org/officeDocument/2006/relationships/slideLayout" Target="../slideLayouts/slideLayout55.xml"/><Relationship Id="rId12" Type="http://schemas.openxmlformats.org/officeDocument/2006/relationships/slideLayout" Target="../slideLayouts/slideLayout60.xml"/><Relationship Id="rId17" Type="http://schemas.openxmlformats.org/officeDocument/2006/relationships/theme" Target="../theme/theme4.xml"/><Relationship Id="rId2" Type="http://schemas.openxmlformats.org/officeDocument/2006/relationships/slideLayout" Target="../slideLayouts/slideLayout50.xml"/><Relationship Id="rId16" Type="http://schemas.openxmlformats.org/officeDocument/2006/relationships/slideLayout" Target="../slideLayouts/slideLayout64.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slideLayout" Target="../slideLayouts/slideLayout59.xml"/><Relationship Id="rId5" Type="http://schemas.openxmlformats.org/officeDocument/2006/relationships/slideLayout" Target="../slideLayouts/slideLayout53.xml"/><Relationship Id="rId15" Type="http://schemas.openxmlformats.org/officeDocument/2006/relationships/slideLayout" Target="../slideLayouts/slideLayout63.xml"/><Relationship Id="rId10" Type="http://schemas.openxmlformats.org/officeDocument/2006/relationships/slideLayout" Target="../slideLayouts/slideLayout58.xml"/><Relationship Id="rId4" Type="http://schemas.openxmlformats.org/officeDocument/2006/relationships/slideLayout" Target="../slideLayouts/slideLayout52.xml"/><Relationship Id="rId9" Type="http://schemas.openxmlformats.org/officeDocument/2006/relationships/slideLayout" Target="../slideLayouts/slideLayout57.xml"/><Relationship Id="rId14" Type="http://schemas.openxmlformats.org/officeDocument/2006/relationships/slideLayout" Target="../slideLayouts/slideLayout6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72.xml"/><Relationship Id="rId13" Type="http://schemas.openxmlformats.org/officeDocument/2006/relationships/slideLayout" Target="../slideLayouts/slideLayout77.xml"/><Relationship Id="rId3" Type="http://schemas.openxmlformats.org/officeDocument/2006/relationships/slideLayout" Target="../slideLayouts/slideLayout67.xml"/><Relationship Id="rId7" Type="http://schemas.openxmlformats.org/officeDocument/2006/relationships/slideLayout" Target="../slideLayouts/slideLayout71.xml"/><Relationship Id="rId12" Type="http://schemas.openxmlformats.org/officeDocument/2006/relationships/slideLayout" Target="../slideLayouts/slideLayout76.xml"/><Relationship Id="rId17" Type="http://schemas.openxmlformats.org/officeDocument/2006/relationships/theme" Target="../theme/theme5.xml"/><Relationship Id="rId2" Type="http://schemas.openxmlformats.org/officeDocument/2006/relationships/slideLayout" Target="../slideLayouts/slideLayout66.xml"/><Relationship Id="rId16" Type="http://schemas.openxmlformats.org/officeDocument/2006/relationships/slideLayout" Target="../slideLayouts/slideLayout80.xml"/><Relationship Id="rId1" Type="http://schemas.openxmlformats.org/officeDocument/2006/relationships/slideLayout" Target="../slideLayouts/slideLayout65.xml"/><Relationship Id="rId6" Type="http://schemas.openxmlformats.org/officeDocument/2006/relationships/slideLayout" Target="../slideLayouts/slideLayout70.xml"/><Relationship Id="rId11" Type="http://schemas.openxmlformats.org/officeDocument/2006/relationships/slideLayout" Target="../slideLayouts/slideLayout75.xml"/><Relationship Id="rId5" Type="http://schemas.openxmlformats.org/officeDocument/2006/relationships/slideLayout" Target="../slideLayouts/slideLayout69.xml"/><Relationship Id="rId15" Type="http://schemas.openxmlformats.org/officeDocument/2006/relationships/slideLayout" Target="../slideLayouts/slideLayout79.xml"/><Relationship Id="rId10" Type="http://schemas.openxmlformats.org/officeDocument/2006/relationships/slideLayout" Target="../slideLayouts/slideLayout74.xml"/><Relationship Id="rId4" Type="http://schemas.openxmlformats.org/officeDocument/2006/relationships/slideLayout" Target="../slideLayouts/slideLayout68.xml"/><Relationship Id="rId9" Type="http://schemas.openxmlformats.org/officeDocument/2006/relationships/slideLayout" Target="../slideLayouts/slideLayout73.xml"/><Relationship Id="rId14" Type="http://schemas.openxmlformats.org/officeDocument/2006/relationships/slideLayout" Target="../slideLayouts/slideLayout78.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88.xml"/><Relationship Id="rId13" Type="http://schemas.openxmlformats.org/officeDocument/2006/relationships/slideLayout" Target="../slideLayouts/slideLayout93.xml"/><Relationship Id="rId3" Type="http://schemas.openxmlformats.org/officeDocument/2006/relationships/slideLayout" Target="../slideLayouts/slideLayout83.xml"/><Relationship Id="rId7" Type="http://schemas.openxmlformats.org/officeDocument/2006/relationships/slideLayout" Target="../slideLayouts/slideLayout87.xml"/><Relationship Id="rId12" Type="http://schemas.openxmlformats.org/officeDocument/2006/relationships/slideLayout" Target="../slideLayouts/slideLayout92.xml"/><Relationship Id="rId17" Type="http://schemas.openxmlformats.org/officeDocument/2006/relationships/theme" Target="../theme/theme6.xml"/><Relationship Id="rId2" Type="http://schemas.openxmlformats.org/officeDocument/2006/relationships/slideLayout" Target="../slideLayouts/slideLayout82.xml"/><Relationship Id="rId16" Type="http://schemas.openxmlformats.org/officeDocument/2006/relationships/slideLayout" Target="../slideLayouts/slideLayout96.xml"/><Relationship Id="rId1" Type="http://schemas.openxmlformats.org/officeDocument/2006/relationships/slideLayout" Target="../slideLayouts/slideLayout81.xml"/><Relationship Id="rId6" Type="http://schemas.openxmlformats.org/officeDocument/2006/relationships/slideLayout" Target="../slideLayouts/slideLayout86.xml"/><Relationship Id="rId11" Type="http://schemas.openxmlformats.org/officeDocument/2006/relationships/slideLayout" Target="../slideLayouts/slideLayout91.xml"/><Relationship Id="rId5" Type="http://schemas.openxmlformats.org/officeDocument/2006/relationships/slideLayout" Target="../slideLayouts/slideLayout85.xml"/><Relationship Id="rId15" Type="http://schemas.openxmlformats.org/officeDocument/2006/relationships/slideLayout" Target="../slideLayouts/slideLayout95.xml"/><Relationship Id="rId10" Type="http://schemas.openxmlformats.org/officeDocument/2006/relationships/slideLayout" Target="../slideLayouts/slideLayout90.xml"/><Relationship Id="rId4" Type="http://schemas.openxmlformats.org/officeDocument/2006/relationships/slideLayout" Target="../slideLayouts/slideLayout84.xml"/><Relationship Id="rId9" Type="http://schemas.openxmlformats.org/officeDocument/2006/relationships/slideLayout" Target="../slideLayouts/slideLayout89.xml"/><Relationship Id="rId14" Type="http://schemas.openxmlformats.org/officeDocument/2006/relationships/slideLayout" Target="../slideLayouts/slideLayout9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104.xml"/><Relationship Id="rId13" Type="http://schemas.openxmlformats.org/officeDocument/2006/relationships/slideLayout" Target="../slideLayouts/slideLayout109.xml"/><Relationship Id="rId3" Type="http://schemas.openxmlformats.org/officeDocument/2006/relationships/slideLayout" Target="../slideLayouts/slideLayout99.xml"/><Relationship Id="rId7" Type="http://schemas.openxmlformats.org/officeDocument/2006/relationships/slideLayout" Target="../slideLayouts/slideLayout103.xml"/><Relationship Id="rId12" Type="http://schemas.openxmlformats.org/officeDocument/2006/relationships/slideLayout" Target="../slideLayouts/slideLayout108.xml"/><Relationship Id="rId17" Type="http://schemas.openxmlformats.org/officeDocument/2006/relationships/theme" Target="../theme/theme7.xml"/><Relationship Id="rId2" Type="http://schemas.openxmlformats.org/officeDocument/2006/relationships/slideLayout" Target="../slideLayouts/slideLayout98.xml"/><Relationship Id="rId16" Type="http://schemas.openxmlformats.org/officeDocument/2006/relationships/slideLayout" Target="../slideLayouts/slideLayout112.xml"/><Relationship Id="rId1" Type="http://schemas.openxmlformats.org/officeDocument/2006/relationships/slideLayout" Target="../slideLayouts/slideLayout97.xml"/><Relationship Id="rId6" Type="http://schemas.openxmlformats.org/officeDocument/2006/relationships/slideLayout" Target="../slideLayouts/slideLayout102.xml"/><Relationship Id="rId11" Type="http://schemas.openxmlformats.org/officeDocument/2006/relationships/slideLayout" Target="../slideLayouts/slideLayout107.xml"/><Relationship Id="rId5" Type="http://schemas.openxmlformats.org/officeDocument/2006/relationships/slideLayout" Target="../slideLayouts/slideLayout101.xml"/><Relationship Id="rId15" Type="http://schemas.openxmlformats.org/officeDocument/2006/relationships/slideLayout" Target="../slideLayouts/slideLayout111.xml"/><Relationship Id="rId10" Type="http://schemas.openxmlformats.org/officeDocument/2006/relationships/slideLayout" Target="../slideLayouts/slideLayout106.xml"/><Relationship Id="rId4" Type="http://schemas.openxmlformats.org/officeDocument/2006/relationships/slideLayout" Target="../slideLayouts/slideLayout100.xml"/><Relationship Id="rId9" Type="http://schemas.openxmlformats.org/officeDocument/2006/relationships/slideLayout" Target="../slideLayouts/slideLayout105.xml"/><Relationship Id="rId14" Type="http://schemas.openxmlformats.org/officeDocument/2006/relationships/slideLayout" Target="../slideLayouts/slideLayout110.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20.xml"/><Relationship Id="rId13" Type="http://schemas.openxmlformats.org/officeDocument/2006/relationships/slideLayout" Target="../slideLayouts/slideLayout125.xml"/><Relationship Id="rId3" Type="http://schemas.openxmlformats.org/officeDocument/2006/relationships/slideLayout" Target="../slideLayouts/slideLayout115.xml"/><Relationship Id="rId7" Type="http://schemas.openxmlformats.org/officeDocument/2006/relationships/slideLayout" Target="../slideLayouts/slideLayout119.xml"/><Relationship Id="rId12" Type="http://schemas.openxmlformats.org/officeDocument/2006/relationships/slideLayout" Target="../slideLayouts/slideLayout124.xml"/><Relationship Id="rId17" Type="http://schemas.openxmlformats.org/officeDocument/2006/relationships/theme" Target="../theme/theme8.xml"/><Relationship Id="rId2" Type="http://schemas.openxmlformats.org/officeDocument/2006/relationships/slideLayout" Target="../slideLayouts/slideLayout114.xml"/><Relationship Id="rId16" Type="http://schemas.openxmlformats.org/officeDocument/2006/relationships/slideLayout" Target="../slideLayouts/slideLayout128.xml"/><Relationship Id="rId1" Type="http://schemas.openxmlformats.org/officeDocument/2006/relationships/slideLayout" Target="../slideLayouts/slideLayout113.xml"/><Relationship Id="rId6" Type="http://schemas.openxmlformats.org/officeDocument/2006/relationships/slideLayout" Target="../slideLayouts/slideLayout118.xml"/><Relationship Id="rId11" Type="http://schemas.openxmlformats.org/officeDocument/2006/relationships/slideLayout" Target="../slideLayouts/slideLayout123.xml"/><Relationship Id="rId5" Type="http://schemas.openxmlformats.org/officeDocument/2006/relationships/slideLayout" Target="../slideLayouts/slideLayout117.xml"/><Relationship Id="rId15" Type="http://schemas.openxmlformats.org/officeDocument/2006/relationships/slideLayout" Target="../slideLayouts/slideLayout127.xml"/><Relationship Id="rId10" Type="http://schemas.openxmlformats.org/officeDocument/2006/relationships/slideLayout" Target="../slideLayouts/slideLayout122.xml"/><Relationship Id="rId4" Type="http://schemas.openxmlformats.org/officeDocument/2006/relationships/slideLayout" Target="../slideLayouts/slideLayout116.xml"/><Relationship Id="rId9" Type="http://schemas.openxmlformats.org/officeDocument/2006/relationships/slideLayout" Target="../slideLayouts/slideLayout121.xml"/><Relationship Id="rId14" Type="http://schemas.openxmlformats.org/officeDocument/2006/relationships/slideLayout" Target="../slideLayouts/slideLayout12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36.xml"/><Relationship Id="rId3" Type="http://schemas.openxmlformats.org/officeDocument/2006/relationships/slideLayout" Target="../slideLayouts/slideLayout131.xml"/><Relationship Id="rId7" Type="http://schemas.openxmlformats.org/officeDocument/2006/relationships/slideLayout" Target="../slideLayouts/slideLayout135.xml"/><Relationship Id="rId12" Type="http://schemas.openxmlformats.org/officeDocument/2006/relationships/theme" Target="../theme/theme9.xml"/><Relationship Id="rId2" Type="http://schemas.openxmlformats.org/officeDocument/2006/relationships/slideLayout" Target="../slideLayouts/slideLayout130.xml"/><Relationship Id="rId1" Type="http://schemas.openxmlformats.org/officeDocument/2006/relationships/slideLayout" Target="../slideLayouts/slideLayout129.xml"/><Relationship Id="rId6" Type="http://schemas.openxmlformats.org/officeDocument/2006/relationships/slideLayout" Target="../slideLayouts/slideLayout134.xml"/><Relationship Id="rId11" Type="http://schemas.openxmlformats.org/officeDocument/2006/relationships/slideLayout" Target="../slideLayouts/slideLayout139.xml"/><Relationship Id="rId5" Type="http://schemas.openxmlformats.org/officeDocument/2006/relationships/slideLayout" Target="../slideLayouts/slideLayout133.xml"/><Relationship Id="rId10" Type="http://schemas.openxmlformats.org/officeDocument/2006/relationships/slideLayout" Target="../slideLayouts/slideLayout138.xml"/><Relationship Id="rId4" Type="http://schemas.openxmlformats.org/officeDocument/2006/relationships/slideLayout" Target="../slideLayouts/slideLayout132.xml"/><Relationship Id="rId9" Type="http://schemas.openxmlformats.org/officeDocument/2006/relationships/slideLayout" Target="../slideLayouts/slideLayout137.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47.xml"/><Relationship Id="rId3" Type="http://schemas.openxmlformats.org/officeDocument/2006/relationships/slideLayout" Target="../slideLayouts/slideLayout142.xml"/><Relationship Id="rId7" Type="http://schemas.openxmlformats.org/officeDocument/2006/relationships/slideLayout" Target="../slideLayouts/slideLayout146.xml"/><Relationship Id="rId12" Type="http://schemas.openxmlformats.org/officeDocument/2006/relationships/theme" Target="../theme/theme10.xml"/><Relationship Id="rId2" Type="http://schemas.openxmlformats.org/officeDocument/2006/relationships/slideLayout" Target="../slideLayouts/slideLayout141.xml"/><Relationship Id="rId1" Type="http://schemas.openxmlformats.org/officeDocument/2006/relationships/slideLayout" Target="../slideLayouts/slideLayout140.xml"/><Relationship Id="rId6" Type="http://schemas.openxmlformats.org/officeDocument/2006/relationships/slideLayout" Target="../slideLayouts/slideLayout145.xml"/><Relationship Id="rId11" Type="http://schemas.openxmlformats.org/officeDocument/2006/relationships/slideLayout" Target="../slideLayouts/slideLayout150.xml"/><Relationship Id="rId5" Type="http://schemas.openxmlformats.org/officeDocument/2006/relationships/slideLayout" Target="../slideLayouts/slideLayout144.xml"/><Relationship Id="rId10" Type="http://schemas.openxmlformats.org/officeDocument/2006/relationships/slideLayout" Target="../slideLayouts/slideLayout149.xml"/><Relationship Id="rId4" Type="http://schemas.openxmlformats.org/officeDocument/2006/relationships/slideLayout" Target="../slideLayouts/slideLayout143.xml"/><Relationship Id="rId9" Type="http://schemas.openxmlformats.org/officeDocument/2006/relationships/slideLayout" Target="../slideLayouts/slideLayout14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de-DE"/>
              <a:t>Mastertitelformat bearbeiten</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1/12/2026</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‹Nr.›</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5" r:id="rId2"/>
    <p:sldLayoutId id="2147483651" r:id="rId3"/>
    <p:sldLayoutId id="2147483666" r:id="rId4"/>
    <p:sldLayoutId id="2147483653" r:id="rId5"/>
    <p:sldLayoutId id="2147483654" r:id="rId6"/>
    <p:sldLayoutId id="2147483655" r:id="rId7"/>
    <p:sldLayoutId id="2147483667" r:id="rId8"/>
    <p:sldLayoutId id="2147483657" r:id="rId9"/>
    <p:sldLayoutId id="2147483660" r:id="rId10"/>
    <p:sldLayoutId id="2147483661" r:id="rId11"/>
    <p:sldLayoutId id="2147483662" r:id="rId12"/>
    <p:sldLayoutId id="2147483663" r:id="rId13"/>
    <p:sldLayoutId id="2147483664" r:id="rId14"/>
    <p:sldLayoutId id="2147483668"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de-DE"/>
            </a:p>
          </p:txBody>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de-DE"/>
            </a:p>
          </p:txBody>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de-DE"/>
            </a:p>
          </p:txBody>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de-DE"/>
            </a:p>
          </p:txBody>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de-DE"/>
            </a:p>
          </p:txBody>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de-DE"/>
            </a:p>
          </p:txBody>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de-DE"/>
            </a:p>
          </p:txBody>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de-DE"/>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de-DE"/>
              <a:t>Mastertitelformat bearbeiten</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smtClean="0"/>
              <a:pPr/>
              <a:t>1/12/2026</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D57F1E4F-1CFF-5643-939E-217C01CDF565}" type="slidenum">
              <a:rPr lang="en-US" smtClean="0"/>
              <a:pPr/>
              <a:t>‹Nr.›</a:t>
            </a:fld>
            <a:endParaRPr lang="en-US" dirty="0"/>
          </a:p>
        </p:txBody>
      </p:sp>
    </p:spTree>
    <p:extLst>
      <p:ext uri="{BB962C8B-B14F-4D97-AF65-F5344CB8AC3E}">
        <p14:creationId xmlns:p14="http://schemas.microsoft.com/office/powerpoint/2010/main" val="2228061058"/>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Lst>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de-DE"/>
              <a:t>Mastertitelformat bearbeiten</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smtClean="0"/>
              <a:pPr/>
              <a:t>1/12/2026</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smtClean="0"/>
              <a:pPr/>
              <a:t>‹Nr.›</a:t>
            </a:fld>
            <a:endParaRPr lang="en-US" dirty="0"/>
          </a:p>
        </p:txBody>
      </p:sp>
    </p:spTree>
    <p:extLst>
      <p:ext uri="{BB962C8B-B14F-4D97-AF65-F5344CB8AC3E}">
        <p14:creationId xmlns:p14="http://schemas.microsoft.com/office/powerpoint/2010/main" val="2448988662"/>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 id="2147483699" r:id="rId13"/>
    <p:sldLayoutId id="2147483700" r:id="rId14"/>
    <p:sldLayoutId id="2147483701" r:id="rId15"/>
    <p:sldLayoutId id="2147483702"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de-DE"/>
              <a:t>Titelmasterformat durch Klicken bearbeiten</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smtClean="0"/>
              <a:pPr/>
              <a:t>1/12/2026</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smtClean="0"/>
              <a:pPr/>
              <a:t>‹Nr.›</a:t>
            </a:fld>
            <a:endParaRPr lang="en-US" dirty="0"/>
          </a:p>
        </p:txBody>
      </p:sp>
    </p:spTree>
    <p:extLst>
      <p:ext uri="{BB962C8B-B14F-4D97-AF65-F5344CB8AC3E}">
        <p14:creationId xmlns:p14="http://schemas.microsoft.com/office/powerpoint/2010/main" val="618607829"/>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 id="2147483709" r:id="rId6"/>
    <p:sldLayoutId id="2147483710" r:id="rId7"/>
    <p:sldLayoutId id="2147483711" r:id="rId8"/>
    <p:sldLayoutId id="2147483712" r:id="rId9"/>
    <p:sldLayoutId id="2147483713" r:id="rId10"/>
    <p:sldLayoutId id="2147483714" r:id="rId11"/>
    <p:sldLayoutId id="2147483715" r:id="rId12"/>
    <p:sldLayoutId id="2147483716" r:id="rId13"/>
    <p:sldLayoutId id="2147483717" r:id="rId14"/>
    <p:sldLayoutId id="2147483718" r:id="rId15"/>
    <p:sldLayoutId id="214748371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de-DE"/>
              <a:t>Mastertitelformat bearbeiten</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1/12/2026</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‹Nr.›</a:t>
            </a:fld>
            <a:endParaRPr lang="en-US" dirty="0"/>
          </a:p>
        </p:txBody>
      </p:sp>
    </p:spTree>
    <p:extLst>
      <p:ext uri="{BB962C8B-B14F-4D97-AF65-F5344CB8AC3E}">
        <p14:creationId xmlns:p14="http://schemas.microsoft.com/office/powerpoint/2010/main" val="1992948846"/>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 id="2147483732" r:id="rId12"/>
    <p:sldLayoutId id="2147483733" r:id="rId13"/>
    <p:sldLayoutId id="2147483734" r:id="rId14"/>
    <p:sldLayoutId id="2147483735" r:id="rId15"/>
    <p:sldLayoutId id="214748373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de-DE"/>
              <a:t>Titelmasterformat durch Klicken bearbeiten</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smtClean="0"/>
              <a:pPr/>
              <a:t>1/12/2026</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smtClean="0"/>
              <a:pPr/>
              <a:t>‹Nr.›</a:t>
            </a:fld>
            <a:endParaRPr lang="en-US" dirty="0"/>
          </a:p>
        </p:txBody>
      </p:sp>
    </p:spTree>
    <p:extLst>
      <p:ext uri="{BB962C8B-B14F-4D97-AF65-F5344CB8AC3E}">
        <p14:creationId xmlns:p14="http://schemas.microsoft.com/office/powerpoint/2010/main" val="2879457158"/>
      </p:ext>
    </p:extLst>
  </p:cSld>
  <p:clrMap bg1="dk1" tx1="lt1" bg2="dk2" tx2="lt2" accent1="accent1" accent2="accent2" accent3="accent3" accent4="accent4" accent5="accent5" accent6="accent6" hlink="hlink" folHlink="folHlink"/>
  <p:sldLayoutIdLst>
    <p:sldLayoutId id="2147483738" r:id="rId1"/>
    <p:sldLayoutId id="2147483739" r:id="rId2"/>
    <p:sldLayoutId id="2147483740" r:id="rId3"/>
    <p:sldLayoutId id="2147483741" r:id="rId4"/>
    <p:sldLayoutId id="2147483742" r:id="rId5"/>
    <p:sldLayoutId id="2147483743" r:id="rId6"/>
    <p:sldLayoutId id="2147483744" r:id="rId7"/>
    <p:sldLayoutId id="2147483745" r:id="rId8"/>
    <p:sldLayoutId id="2147483746" r:id="rId9"/>
    <p:sldLayoutId id="2147483747" r:id="rId10"/>
    <p:sldLayoutId id="2147483748" r:id="rId11"/>
    <p:sldLayoutId id="2147483749" r:id="rId12"/>
    <p:sldLayoutId id="2147483750" r:id="rId13"/>
    <p:sldLayoutId id="2147483751" r:id="rId14"/>
    <p:sldLayoutId id="2147483752" r:id="rId15"/>
    <p:sldLayoutId id="214748375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pSp>
        <p:nvGrpSpPr>
          <p:cNvPr id="2" name="Group 6">
            <a:extLst>
              <a:ext uri="{FF2B5EF4-FFF2-40B4-BE49-F238E27FC236}">
                <a16:creationId xmlns:a16="http://schemas.microsoft.com/office/drawing/2014/main" id="{6BB78137-9535-4EA8-827C-2901634EB8DC}"/>
              </a:ext>
            </a:extLst>
          </p:cNvPr>
          <p:cNvGrpSpPr/>
          <p:nvPr/>
        </p:nvGrpSpPr>
        <p:grpSpPr>
          <a:xfrm>
            <a:off x="0" y="-8467"/>
            <a:ext cx="12192005" cy="6866467"/>
            <a:chOff x="0" y="-8467"/>
            <a:chExt cx="12192005" cy="6866467"/>
          </a:xfrm>
        </p:grpSpPr>
        <p:cxnSp>
          <p:nvCxnSpPr>
            <p:cNvPr id="3" name="Straight Connector 19">
              <a:extLst>
                <a:ext uri="{FF2B5EF4-FFF2-40B4-BE49-F238E27FC236}">
                  <a16:creationId xmlns:a16="http://schemas.microsoft.com/office/drawing/2014/main" id="{00C0C9D9-A89C-42D9-8D8E-108AA0402A4F}"/>
                </a:ext>
              </a:extLst>
            </p:cNvPr>
            <p:cNvCxnSpPr/>
            <p:nvPr/>
          </p:nvCxnSpPr>
          <p:spPr>
            <a:xfrm>
              <a:off x="9371008" y="0"/>
              <a:ext cx="1219207" cy="6858000"/>
            </a:xfrm>
            <a:prstGeom prst="straightConnector1">
              <a:avLst/>
            </a:prstGeom>
            <a:noFill/>
            <a:ln w="9528" cap="rnd">
              <a:solidFill>
                <a:srgbClr val="BFBFBF"/>
              </a:solidFill>
              <a:prstDash val="solid"/>
            </a:ln>
          </p:spPr>
        </p:cxnSp>
        <p:cxnSp>
          <p:nvCxnSpPr>
            <p:cNvPr id="4" name="Straight Connector 20">
              <a:extLst>
                <a:ext uri="{FF2B5EF4-FFF2-40B4-BE49-F238E27FC236}">
                  <a16:creationId xmlns:a16="http://schemas.microsoft.com/office/drawing/2014/main" id="{235B6EC6-07BF-42EF-8A2C-E8A34D0F17B0}"/>
                </a:ext>
              </a:extLst>
            </p:cNvPr>
            <p:cNvCxnSpPr/>
            <p:nvPr/>
          </p:nvCxnSpPr>
          <p:spPr>
            <a:xfrm flipH="1">
              <a:off x="7425266" y="3681410"/>
              <a:ext cx="4763557" cy="3176590"/>
            </a:xfrm>
            <a:prstGeom prst="straightConnector1">
              <a:avLst/>
            </a:prstGeom>
            <a:noFill/>
            <a:ln w="9528" cap="rnd">
              <a:solidFill>
                <a:srgbClr val="D9D9D9"/>
              </a:solidFill>
              <a:prstDash val="solid"/>
            </a:ln>
          </p:spPr>
        </p:cxnSp>
        <p:sp>
          <p:nvSpPr>
            <p:cNvPr id="5" name="Rectangle 23">
              <a:extLst>
                <a:ext uri="{FF2B5EF4-FFF2-40B4-BE49-F238E27FC236}">
                  <a16:creationId xmlns:a16="http://schemas.microsoft.com/office/drawing/2014/main" id="{F231F147-38F7-4B13-B257-72A36D149BD9}"/>
                </a:ext>
              </a:extLst>
            </p:cNvPr>
            <p:cNvSpPr/>
            <p:nvPr/>
          </p:nvSpPr>
          <p:spPr>
            <a:xfrm>
              <a:off x="9181472" y="-8467"/>
              <a:ext cx="3007351" cy="6866467"/>
            </a:xfrm>
            <a:custGeom>
              <a:avLst/>
              <a:gdLst>
                <a:gd name="f0" fmla="val w"/>
                <a:gd name="f1" fmla="val h"/>
                <a:gd name="f2" fmla="val 0"/>
                <a:gd name="f3" fmla="val 3007349"/>
                <a:gd name="f4" fmla="val 6866467"/>
                <a:gd name="f5" fmla="val 2045532"/>
                <a:gd name="f6" fmla="*/ f0 1 3007349"/>
                <a:gd name="f7" fmla="*/ f1 1 6866467"/>
                <a:gd name="f8" fmla="val f2"/>
                <a:gd name="f9" fmla="val f3"/>
                <a:gd name="f10" fmla="val f4"/>
                <a:gd name="f11" fmla="+- f10 0 f8"/>
                <a:gd name="f12" fmla="+- f9 0 f8"/>
                <a:gd name="f13" fmla="*/ f12 1 3007349"/>
                <a:gd name="f14" fmla="*/ f11 1 6866467"/>
                <a:gd name="f15" fmla="*/ f8 1 f13"/>
                <a:gd name="f16" fmla="*/ f9 1 f13"/>
                <a:gd name="f17" fmla="*/ f8 1 f14"/>
                <a:gd name="f18" fmla="*/ f10 1 f14"/>
                <a:gd name="f19" fmla="*/ f15 f6 1"/>
                <a:gd name="f20" fmla="*/ f16 f6 1"/>
                <a:gd name="f21" fmla="*/ f18 f7 1"/>
                <a:gd name="f22" fmla="*/ f17 f7 1"/>
              </a:gdLst>
              <a:ahLst/>
              <a:cxnLst>
                <a:cxn ang="3cd4">
                  <a:pos x="hc" y="t"/>
                </a:cxn>
                <a:cxn ang="0">
                  <a:pos x="r" y="vc"/>
                </a:cxn>
                <a:cxn ang="cd4">
                  <a:pos x="hc" y="b"/>
                </a:cxn>
                <a:cxn ang="cd2">
                  <a:pos x="l" y="vc"/>
                </a:cxn>
              </a:cxnLst>
              <a:rect l="f19" t="f22" r="f20" b="f21"/>
              <a:pathLst>
                <a:path w="3007349" h="6866467">
                  <a:moveTo>
                    <a:pt x="f5" y="f2"/>
                  </a:moveTo>
                  <a:lnTo>
                    <a:pt x="f3" y="f2"/>
                  </a:lnTo>
                  <a:lnTo>
                    <a:pt x="f3" y="f4"/>
                  </a:lnTo>
                  <a:lnTo>
                    <a:pt x="f2" y="f4"/>
                  </a:lnTo>
                  <a:lnTo>
                    <a:pt x="f5" y="f2"/>
                  </a:lnTo>
                  <a:close/>
                </a:path>
              </a:pathLst>
            </a:custGeom>
            <a:solidFill>
              <a:srgbClr val="4A66AC">
                <a:alpha val="30000"/>
              </a:srgbClr>
            </a:solidFill>
            <a:ln cap="rnd">
              <a:noFill/>
              <a:prstDash val="solid"/>
            </a:ln>
          </p:spPr>
          <p:txBody>
            <a:bodyPr lIns="0" tIns="0" rIns="0" bIns="0"/>
            <a:lstStyle/>
            <a:p>
              <a:endParaRPr lang="de-DE"/>
            </a:p>
          </p:txBody>
        </p:sp>
        <p:sp>
          <p:nvSpPr>
            <p:cNvPr id="6" name="Rectangle 25">
              <a:extLst>
                <a:ext uri="{FF2B5EF4-FFF2-40B4-BE49-F238E27FC236}">
                  <a16:creationId xmlns:a16="http://schemas.microsoft.com/office/drawing/2014/main" id="{E48159BD-2D38-486F-9CF8-E7D0BC0E42A4}"/>
                </a:ext>
              </a:extLst>
            </p:cNvPr>
            <p:cNvSpPr/>
            <p:nvPr/>
          </p:nvSpPr>
          <p:spPr>
            <a:xfrm>
              <a:off x="9603440" y="-8467"/>
              <a:ext cx="2588556" cy="6866467"/>
            </a:xfrm>
            <a:custGeom>
              <a:avLst/>
              <a:gdLst>
                <a:gd name="f0" fmla="val w"/>
                <a:gd name="f1" fmla="val h"/>
                <a:gd name="f2" fmla="val 0"/>
                <a:gd name="f3" fmla="val 2573311"/>
                <a:gd name="f4" fmla="val 6866467"/>
                <a:gd name="f5" fmla="val 1202336"/>
                <a:gd name="f6" fmla="*/ f0 1 2573311"/>
                <a:gd name="f7" fmla="*/ f1 1 6866467"/>
                <a:gd name="f8" fmla="val f2"/>
                <a:gd name="f9" fmla="val f3"/>
                <a:gd name="f10" fmla="val f4"/>
                <a:gd name="f11" fmla="+- f10 0 f8"/>
                <a:gd name="f12" fmla="+- f9 0 f8"/>
                <a:gd name="f13" fmla="*/ f12 1 2573311"/>
                <a:gd name="f14" fmla="*/ f11 1 6866467"/>
                <a:gd name="f15" fmla="*/ f8 1 f13"/>
                <a:gd name="f16" fmla="*/ f9 1 f13"/>
                <a:gd name="f17" fmla="*/ f8 1 f14"/>
                <a:gd name="f18" fmla="*/ f10 1 f14"/>
                <a:gd name="f19" fmla="*/ f15 f6 1"/>
                <a:gd name="f20" fmla="*/ f16 f6 1"/>
                <a:gd name="f21" fmla="*/ f18 f7 1"/>
                <a:gd name="f22" fmla="*/ f17 f7 1"/>
              </a:gdLst>
              <a:ahLst/>
              <a:cxnLst>
                <a:cxn ang="3cd4">
                  <a:pos x="hc" y="t"/>
                </a:cxn>
                <a:cxn ang="0">
                  <a:pos x="r" y="vc"/>
                </a:cxn>
                <a:cxn ang="cd4">
                  <a:pos x="hc" y="b"/>
                </a:cxn>
                <a:cxn ang="cd2">
                  <a:pos x="l" y="vc"/>
                </a:cxn>
              </a:cxnLst>
              <a:rect l="f19" t="f22" r="f20" b="f21"/>
              <a:pathLst>
                <a:path w="2573311" h="6866467">
                  <a:moveTo>
                    <a:pt x="f2" y="f2"/>
                  </a:moveTo>
                  <a:lnTo>
                    <a:pt x="f3" y="f2"/>
                  </a:lnTo>
                  <a:lnTo>
                    <a:pt x="f3" y="f4"/>
                  </a:lnTo>
                  <a:lnTo>
                    <a:pt x="f5" y="f4"/>
                  </a:lnTo>
                  <a:lnTo>
                    <a:pt x="f2" y="f2"/>
                  </a:lnTo>
                  <a:close/>
                </a:path>
              </a:pathLst>
            </a:custGeom>
            <a:solidFill>
              <a:srgbClr val="4A66AC">
                <a:alpha val="20000"/>
              </a:srgbClr>
            </a:solidFill>
            <a:ln cap="rnd">
              <a:noFill/>
              <a:prstDash val="solid"/>
            </a:ln>
          </p:spPr>
          <p:txBody>
            <a:bodyPr lIns="0" tIns="0" rIns="0" bIns="0"/>
            <a:lstStyle/>
            <a:p>
              <a:endParaRPr lang="de-DE"/>
            </a:p>
          </p:txBody>
        </p:sp>
        <p:sp>
          <p:nvSpPr>
            <p:cNvPr id="7" name="Isosceles Triangle 23">
              <a:extLst>
                <a:ext uri="{FF2B5EF4-FFF2-40B4-BE49-F238E27FC236}">
                  <a16:creationId xmlns:a16="http://schemas.microsoft.com/office/drawing/2014/main" id="{8B4E1137-E4C5-4EAC-9CC6-528C66F9A9AC}"/>
                </a:ext>
              </a:extLst>
            </p:cNvPr>
            <p:cNvSpPr/>
            <p:nvPr/>
          </p:nvSpPr>
          <p:spPr>
            <a:xfrm>
              <a:off x="8932334" y="3047996"/>
              <a:ext cx="3259671" cy="3810003"/>
            </a:xfrm>
            <a:custGeom>
              <a:avLst>
                <a:gd name="f8" fmla="val 100000"/>
              </a:avLst>
              <a:gdLst>
                <a:gd name="f1" fmla="val 10800000"/>
                <a:gd name="f2" fmla="val 5400000"/>
                <a:gd name="f3" fmla="val 180"/>
                <a:gd name="f4" fmla="val w"/>
                <a:gd name="f5" fmla="val h"/>
                <a:gd name="f6" fmla="val ss"/>
                <a:gd name="f7" fmla="val 0"/>
                <a:gd name="f8" fmla="val 100000"/>
                <a:gd name="f9" fmla="+- 0 0 -360"/>
                <a:gd name="f10" fmla="+- 0 0 -270"/>
                <a:gd name="f11" fmla="+- 0 0 -180"/>
                <a:gd name="f12" fmla="+- 0 0 -90"/>
                <a:gd name="f13" fmla="abs f4"/>
                <a:gd name="f14" fmla="abs f5"/>
                <a:gd name="f15" fmla="abs f6"/>
                <a:gd name="f16" fmla="val f7"/>
                <a:gd name="f17" fmla="val f8"/>
                <a:gd name="f18" fmla="*/ f9 f1 1"/>
                <a:gd name="f19" fmla="*/ f10 f1 1"/>
                <a:gd name="f20" fmla="*/ f11 f1 1"/>
                <a:gd name="f21" fmla="*/ f12 f1 1"/>
                <a:gd name="f22" fmla="?: f13 f4 1"/>
                <a:gd name="f23" fmla="?: f14 f5 1"/>
                <a:gd name="f24" fmla="?: f15 f6 1"/>
                <a:gd name="f25" fmla="*/ f18 1 f3"/>
                <a:gd name="f26" fmla="*/ f19 1 f3"/>
                <a:gd name="f27" fmla="*/ f20 1 f3"/>
                <a:gd name="f28" fmla="*/ f21 1 f3"/>
                <a:gd name="f29" fmla="*/ f22 1 21600"/>
                <a:gd name="f30" fmla="*/ f23 1 21600"/>
                <a:gd name="f31" fmla="*/ 21600 f22 1"/>
                <a:gd name="f32" fmla="*/ 21600 f23 1"/>
                <a:gd name="f33" fmla="+- f25 0 f2"/>
                <a:gd name="f34" fmla="+- f26 0 f2"/>
                <a:gd name="f35" fmla="+- f27 0 f2"/>
                <a:gd name="f36" fmla="+- f28 0 f2"/>
                <a:gd name="f37" fmla="min f30 f29"/>
                <a:gd name="f38" fmla="*/ f31 1 f24"/>
                <a:gd name="f39" fmla="*/ f32 1 f24"/>
                <a:gd name="f40" fmla="val f38"/>
                <a:gd name="f41" fmla="val f39"/>
                <a:gd name="f42" fmla="*/ f16 f37 1"/>
                <a:gd name="f43" fmla="+- f41 0 f16"/>
                <a:gd name="f44" fmla="+- f40 0 f16"/>
                <a:gd name="f45" fmla="*/ f41 f37 1"/>
                <a:gd name="f46" fmla="*/ f40 f37 1"/>
                <a:gd name="f47" fmla="*/ f43 1 2"/>
                <a:gd name="f48" fmla="*/ f44 1 2"/>
                <a:gd name="f49" fmla="*/ f44 f17 1"/>
                <a:gd name="f50" fmla="+- f16 f47 0"/>
                <a:gd name="f51" fmla="*/ f49 1 200000"/>
                <a:gd name="f52" fmla="*/ f49 1 100000"/>
                <a:gd name="f53" fmla="+- f51 f48 0"/>
                <a:gd name="f54" fmla="*/ f51 f37 1"/>
                <a:gd name="f55" fmla="*/ f50 f37 1"/>
                <a:gd name="f56" fmla="*/ f52 f37 1"/>
                <a:gd name="f57" fmla="*/ f53 f37 1"/>
              </a:gdLst>
              <a:ahLst/>
              <a:cxnLst>
                <a:cxn ang="3cd4">
                  <a:pos x="hc" y="t"/>
                </a:cxn>
                <a:cxn ang="0">
                  <a:pos x="r" y="vc"/>
                </a:cxn>
                <a:cxn ang="cd4">
                  <a:pos x="hc" y="b"/>
                </a:cxn>
                <a:cxn ang="cd2">
                  <a:pos x="l" y="vc"/>
                </a:cxn>
                <a:cxn ang="f33">
                  <a:pos x="f56" y="f42"/>
                </a:cxn>
                <a:cxn ang="f34">
                  <a:pos x="f54" y="f55"/>
                </a:cxn>
                <a:cxn ang="f35">
                  <a:pos x="f42" y="f45"/>
                </a:cxn>
                <a:cxn ang="f35">
                  <a:pos x="f56" y="f45"/>
                </a:cxn>
                <a:cxn ang="f35">
                  <a:pos x="f46" y="f45"/>
                </a:cxn>
                <a:cxn ang="f36">
                  <a:pos x="f57" y="f55"/>
                </a:cxn>
              </a:cxnLst>
              <a:rect l="f54" t="f55" r="f57" b="f45"/>
              <a:pathLst>
                <a:path>
                  <a:moveTo>
                    <a:pt x="f42" y="f45"/>
                  </a:moveTo>
                  <a:lnTo>
                    <a:pt x="f56" y="f42"/>
                  </a:lnTo>
                  <a:lnTo>
                    <a:pt x="f46" y="f45"/>
                  </a:lnTo>
                  <a:close/>
                </a:path>
              </a:pathLst>
            </a:custGeom>
            <a:solidFill>
              <a:srgbClr val="629DD1">
                <a:alpha val="72000"/>
              </a:srgbClr>
            </a:solidFill>
            <a:ln cap="rnd">
              <a:noFill/>
              <a:prstDash val="solid"/>
            </a:ln>
          </p:spPr>
          <p:txBody>
            <a:bodyPr lIns="0" tIns="0" rIns="0" bIns="0"/>
            <a:lstStyle/>
            <a:p>
              <a:endParaRPr lang="de-DE"/>
            </a:p>
          </p:txBody>
        </p:sp>
        <p:sp>
          <p:nvSpPr>
            <p:cNvPr id="8" name="Rectangle 27">
              <a:extLst>
                <a:ext uri="{FF2B5EF4-FFF2-40B4-BE49-F238E27FC236}">
                  <a16:creationId xmlns:a16="http://schemas.microsoft.com/office/drawing/2014/main" id="{214EA400-CDDA-448C-92DF-998A5FCE10E4}"/>
                </a:ext>
              </a:extLst>
            </p:cNvPr>
            <p:cNvSpPr/>
            <p:nvPr/>
          </p:nvSpPr>
          <p:spPr>
            <a:xfrm>
              <a:off x="9334496" y="-8467"/>
              <a:ext cx="2854327" cy="6866467"/>
            </a:xfrm>
            <a:custGeom>
              <a:avLst/>
              <a:gdLst>
                <a:gd name="f0" fmla="val w"/>
                <a:gd name="f1" fmla="val h"/>
                <a:gd name="f2" fmla="val 0"/>
                <a:gd name="f3" fmla="val 2858013"/>
                <a:gd name="f4" fmla="val 6866467"/>
                <a:gd name="f5" fmla="val 2473942"/>
                <a:gd name="f6" fmla="*/ f0 1 2858013"/>
                <a:gd name="f7" fmla="*/ f1 1 6866467"/>
                <a:gd name="f8" fmla="val f2"/>
                <a:gd name="f9" fmla="val f3"/>
                <a:gd name="f10" fmla="val f4"/>
                <a:gd name="f11" fmla="+- f10 0 f8"/>
                <a:gd name="f12" fmla="+- f9 0 f8"/>
                <a:gd name="f13" fmla="*/ f12 1 2858013"/>
                <a:gd name="f14" fmla="*/ f11 1 6866467"/>
                <a:gd name="f15" fmla="*/ f8 1 f13"/>
                <a:gd name="f16" fmla="*/ f9 1 f13"/>
                <a:gd name="f17" fmla="*/ f8 1 f14"/>
                <a:gd name="f18" fmla="*/ f10 1 f14"/>
                <a:gd name="f19" fmla="*/ f15 f6 1"/>
                <a:gd name="f20" fmla="*/ f16 f6 1"/>
                <a:gd name="f21" fmla="*/ f18 f7 1"/>
                <a:gd name="f22" fmla="*/ f17 f7 1"/>
              </a:gdLst>
              <a:ahLst/>
              <a:cxnLst>
                <a:cxn ang="3cd4">
                  <a:pos x="hc" y="t"/>
                </a:cxn>
                <a:cxn ang="0">
                  <a:pos x="r" y="vc"/>
                </a:cxn>
                <a:cxn ang="cd4">
                  <a:pos x="hc" y="b"/>
                </a:cxn>
                <a:cxn ang="cd2">
                  <a:pos x="l" y="vc"/>
                </a:cxn>
              </a:cxnLst>
              <a:rect l="f19" t="f22" r="f20" b="f21"/>
              <a:pathLst>
                <a:path w="2858013" h="6866467">
                  <a:moveTo>
                    <a:pt x="f2" y="f2"/>
                  </a:moveTo>
                  <a:lnTo>
                    <a:pt x="f3" y="f2"/>
                  </a:lnTo>
                  <a:lnTo>
                    <a:pt x="f3" y="f4"/>
                  </a:lnTo>
                  <a:lnTo>
                    <a:pt x="f5" y="f4"/>
                  </a:lnTo>
                  <a:lnTo>
                    <a:pt x="f2" y="f2"/>
                  </a:lnTo>
                  <a:close/>
                </a:path>
              </a:pathLst>
            </a:custGeom>
            <a:solidFill>
              <a:srgbClr val="3477B2">
                <a:alpha val="70000"/>
              </a:srgbClr>
            </a:solidFill>
            <a:ln cap="rnd">
              <a:noFill/>
              <a:prstDash val="solid"/>
            </a:ln>
          </p:spPr>
          <p:txBody>
            <a:bodyPr lIns="0" tIns="0" rIns="0" bIns="0"/>
            <a:lstStyle/>
            <a:p>
              <a:endParaRPr lang="de-DE"/>
            </a:p>
          </p:txBody>
        </p:sp>
        <p:sp>
          <p:nvSpPr>
            <p:cNvPr id="9" name="Rectangle 28">
              <a:extLst>
                <a:ext uri="{FF2B5EF4-FFF2-40B4-BE49-F238E27FC236}">
                  <a16:creationId xmlns:a16="http://schemas.microsoft.com/office/drawing/2014/main" id="{F17A3CD7-0CD7-4635-8DC1-C9A2397CF279}"/>
                </a:ext>
              </a:extLst>
            </p:cNvPr>
            <p:cNvSpPr/>
            <p:nvPr/>
          </p:nvSpPr>
          <p:spPr>
            <a:xfrm>
              <a:off x="10898733" y="-8467"/>
              <a:ext cx="1290090" cy="6866467"/>
            </a:xfrm>
            <a:custGeom>
              <a:avLst/>
              <a:gdLst>
                <a:gd name="f0" fmla="val w"/>
                <a:gd name="f1" fmla="val h"/>
                <a:gd name="f2" fmla="val 0"/>
                <a:gd name="f3" fmla="val 1290094"/>
                <a:gd name="f4" fmla="val 6858000"/>
                <a:gd name="f5" fmla="val 1019735"/>
                <a:gd name="f6" fmla="*/ f0 1 1290094"/>
                <a:gd name="f7" fmla="*/ f1 1 6858000"/>
                <a:gd name="f8" fmla="val f2"/>
                <a:gd name="f9" fmla="val f3"/>
                <a:gd name="f10" fmla="val f4"/>
                <a:gd name="f11" fmla="+- f10 0 f8"/>
                <a:gd name="f12" fmla="+- f9 0 f8"/>
                <a:gd name="f13" fmla="*/ f12 1 1290094"/>
                <a:gd name="f14" fmla="*/ f11 1 6858000"/>
                <a:gd name="f15" fmla="*/ f8 1 f13"/>
                <a:gd name="f16" fmla="*/ f9 1 f13"/>
                <a:gd name="f17" fmla="*/ f8 1 f14"/>
                <a:gd name="f18" fmla="*/ f10 1 f14"/>
                <a:gd name="f19" fmla="*/ f15 f6 1"/>
                <a:gd name="f20" fmla="*/ f16 f6 1"/>
                <a:gd name="f21" fmla="*/ f18 f7 1"/>
                <a:gd name="f22" fmla="*/ f17 f7 1"/>
              </a:gdLst>
              <a:ahLst/>
              <a:cxnLst>
                <a:cxn ang="3cd4">
                  <a:pos x="hc" y="t"/>
                </a:cxn>
                <a:cxn ang="0">
                  <a:pos x="r" y="vc"/>
                </a:cxn>
                <a:cxn ang="cd4">
                  <a:pos x="hc" y="b"/>
                </a:cxn>
                <a:cxn ang="cd2">
                  <a:pos x="l" y="vc"/>
                </a:cxn>
              </a:cxnLst>
              <a:rect l="f19" t="f22" r="f20" b="f21"/>
              <a:pathLst>
                <a:path w="1290094" h="6858000">
                  <a:moveTo>
                    <a:pt x="f5" y="f2"/>
                  </a:moveTo>
                  <a:lnTo>
                    <a:pt x="f3" y="f2"/>
                  </a:lnTo>
                  <a:lnTo>
                    <a:pt x="f3" y="f4"/>
                  </a:lnTo>
                  <a:lnTo>
                    <a:pt x="f2" y="f4"/>
                  </a:lnTo>
                  <a:lnTo>
                    <a:pt x="f5" y="f2"/>
                  </a:lnTo>
                  <a:close/>
                </a:path>
              </a:pathLst>
            </a:custGeom>
            <a:solidFill>
              <a:srgbClr val="90A2CF">
                <a:alpha val="70000"/>
              </a:srgbClr>
            </a:solidFill>
            <a:ln cap="rnd">
              <a:noFill/>
              <a:prstDash val="solid"/>
            </a:ln>
          </p:spPr>
          <p:txBody>
            <a:bodyPr lIns="0" tIns="0" rIns="0" bIns="0"/>
            <a:lstStyle/>
            <a:p>
              <a:endParaRPr lang="de-DE"/>
            </a:p>
          </p:txBody>
        </p:sp>
        <p:sp>
          <p:nvSpPr>
            <p:cNvPr id="10" name="Rectangle 29">
              <a:extLst>
                <a:ext uri="{FF2B5EF4-FFF2-40B4-BE49-F238E27FC236}">
                  <a16:creationId xmlns:a16="http://schemas.microsoft.com/office/drawing/2014/main" id="{4D8C34CE-1ADF-4114-A363-505C16BB356F}"/>
                </a:ext>
              </a:extLst>
            </p:cNvPr>
            <p:cNvSpPr/>
            <p:nvPr/>
          </p:nvSpPr>
          <p:spPr>
            <a:xfrm>
              <a:off x="10938994" y="-8467"/>
              <a:ext cx="1249829" cy="6866467"/>
            </a:xfrm>
            <a:custGeom>
              <a:avLst/>
              <a:gdLst>
                <a:gd name="f0" fmla="val w"/>
                <a:gd name="f1" fmla="val h"/>
                <a:gd name="f2" fmla="val 0"/>
                <a:gd name="f3" fmla="val 1249825"/>
                <a:gd name="f4" fmla="val 6858000"/>
                <a:gd name="f5" fmla="val 1109382"/>
                <a:gd name="f6" fmla="*/ f0 1 1249825"/>
                <a:gd name="f7" fmla="*/ f1 1 6858000"/>
                <a:gd name="f8" fmla="val f2"/>
                <a:gd name="f9" fmla="val f3"/>
                <a:gd name="f10" fmla="val f4"/>
                <a:gd name="f11" fmla="+- f10 0 f8"/>
                <a:gd name="f12" fmla="+- f9 0 f8"/>
                <a:gd name="f13" fmla="*/ f12 1 1249825"/>
                <a:gd name="f14" fmla="*/ f11 1 6858000"/>
                <a:gd name="f15" fmla="*/ f8 1 f13"/>
                <a:gd name="f16" fmla="*/ f9 1 f13"/>
                <a:gd name="f17" fmla="*/ f8 1 f14"/>
                <a:gd name="f18" fmla="*/ f10 1 f14"/>
                <a:gd name="f19" fmla="*/ f15 f6 1"/>
                <a:gd name="f20" fmla="*/ f16 f6 1"/>
                <a:gd name="f21" fmla="*/ f18 f7 1"/>
                <a:gd name="f22" fmla="*/ f17 f7 1"/>
              </a:gdLst>
              <a:ahLst/>
              <a:cxnLst>
                <a:cxn ang="3cd4">
                  <a:pos x="hc" y="t"/>
                </a:cxn>
                <a:cxn ang="0">
                  <a:pos x="r" y="vc"/>
                </a:cxn>
                <a:cxn ang="cd4">
                  <a:pos x="hc" y="b"/>
                </a:cxn>
                <a:cxn ang="cd2">
                  <a:pos x="l" y="vc"/>
                </a:cxn>
              </a:cxnLst>
              <a:rect l="f19" t="f22" r="f20" b="f21"/>
              <a:pathLst>
                <a:path w="1249825" h="6858000">
                  <a:moveTo>
                    <a:pt x="f2" y="f2"/>
                  </a:moveTo>
                  <a:lnTo>
                    <a:pt x="f3" y="f2"/>
                  </a:lnTo>
                  <a:lnTo>
                    <a:pt x="f3" y="f4"/>
                  </a:lnTo>
                  <a:lnTo>
                    <a:pt x="f5" y="f4"/>
                  </a:lnTo>
                  <a:lnTo>
                    <a:pt x="f2" y="f2"/>
                  </a:lnTo>
                  <a:close/>
                </a:path>
              </a:pathLst>
            </a:custGeom>
            <a:solidFill>
              <a:srgbClr val="4A66AC">
                <a:alpha val="65000"/>
              </a:srgbClr>
            </a:solidFill>
            <a:ln cap="rnd">
              <a:noFill/>
              <a:prstDash val="solid"/>
            </a:ln>
          </p:spPr>
          <p:txBody>
            <a:bodyPr lIns="0" tIns="0" rIns="0" bIns="0"/>
            <a:lstStyle/>
            <a:p>
              <a:endParaRPr lang="de-DE"/>
            </a:p>
          </p:txBody>
        </p:sp>
        <p:sp>
          <p:nvSpPr>
            <p:cNvPr id="11" name="Isosceles Triangle 27">
              <a:extLst>
                <a:ext uri="{FF2B5EF4-FFF2-40B4-BE49-F238E27FC236}">
                  <a16:creationId xmlns:a16="http://schemas.microsoft.com/office/drawing/2014/main" id="{2CE73B9B-0E97-4D64-8CB2-F2CFEB72F9E7}"/>
                </a:ext>
              </a:extLst>
            </p:cNvPr>
            <p:cNvSpPr/>
            <p:nvPr/>
          </p:nvSpPr>
          <p:spPr>
            <a:xfrm>
              <a:off x="10371664" y="3589870"/>
              <a:ext cx="1817159" cy="3268129"/>
            </a:xfrm>
            <a:custGeom>
              <a:avLst>
                <a:gd name="f8" fmla="val 100000"/>
              </a:avLst>
              <a:gdLst>
                <a:gd name="f1" fmla="val 10800000"/>
                <a:gd name="f2" fmla="val 5400000"/>
                <a:gd name="f3" fmla="val 180"/>
                <a:gd name="f4" fmla="val w"/>
                <a:gd name="f5" fmla="val h"/>
                <a:gd name="f6" fmla="val ss"/>
                <a:gd name="f7" fmla="val 0"/>
                <a:gd name="f8" fmla="val 100000"/>
                <a:gd name="f9" fmla="+- 0 0 -360"/>
                <a:gd name="f10" fmla="+- 0 0 -270"/>
                <a:gd name="f11" fmla="+- 0 0 -180"/>
                <a:gd name="f12" fmla="+- 0 0 -90"/>
                <a:gd name="f13" fmla="abs f4"/>
                <a:gd name="f14" fmla="abs f5"/>
                <a:gd name="f15" fmla="abs f6"/>
                <a:gd name="f16" fmla="val f7"/>
                <a:gd name="f17" fmla="val f8"/>
                <a:gd name="f18" fmla="*/ f9 f1 1"/>
                <a:gd name="f19" fmla="*/ f10 f1 1"/>
                <a:gd name="f20" fmla="*/ f11 f1 1"/>
                <a:gd name="f21" fmla="*/ f12 f1 1"/>
                <a:gd name="f22" fmla="?: f13 f4 1"/>
                <a:gd name="f23" fmla="?: f14 f5 1"/>
                <a:gd name="f24" fmla="?: f15 f6 1"/>
                <a:gd name="f25" fmla="*/ f18 1 f3"/>
                <a:gd name="f26" fmla="*/ f19 1 f3"/>
                <a:gd name="f27" fmla="*/ f20 1 f3"/>
                <a:gd name="f28" fmla="*/ f21 1 f3"/>
                <a:gd name="f29" fmla="*/ f22 1 21600"/>
                <a:gd name="f30" fmla="*/ f23 1 21600"/>
                <a:gd name="f31" fmla="*/ 21600 f22 1"/>
                <a:gd name="f32" fmla="*/ 21600 f23 1"/>
                <a:gd name="f33" fmla="+- f25 0 f2"/>
                <a:gd name="f34" fmla="+- f26 0 f2"/>
                <a:gd name="f35" fmla="+- f27 0 f2"/>
                <a:gd name="f36" fmla="+- f28 0 f2"/>
                <a:gd name="f37" fmla="min f30 f29"/>
                <a:gd name="f38" fmla="*/ f31 1 f24"/>
                <a:gd name="f39" fmla="*/ f32 1 f24"/>
                <a:gd name="f40" fmla="val f38"/>
                <a:gd name="f41" fmla="val f39"/>
                <a:gd name="f42" fmla="*/ f16 f37 1"/>
                <a:gd name="f43" fmla="+- f41 0 f16"/>
                <a:gd name="f44" fmla="+- f40 0 f16"/>
                <a:gd name="f45" fmla="*/ f41 f37 1"/>
                <a:gd name="f46" fmla="*/ f40 f37 1"/>
                <a:gd name="f47" fmla="*/ f43 1 2"/>
                <a:gd name="f48" fmla="*/ f44 1 2"/>
                <a:gd name="f49" fmla="*/ f44 f17 1"/>
                <a:gd name="f50" fmla="+- f16 f47 0"/>
                <a:gd name="f51" fmla="*/ f49 1 200000"/>
                <a:gd name="f52" fmla="*/ f49 1 100000"/>
                <a:gd name="f53" fmla="+- f51 f48 0"/>
                <a:gd name="f54" fmla="*/ f51 f37 1"/>
                <a:gd name="f55" fmla="*/ f50 f37 1"/>
                <a:gd name="f56" fmla="*/ f52 f37 1"/>
                <a:gd name="f57" fmla="*/ f53 f37 1"/>
              </a:gdLst>
              <a:ahLst/>
              <a:cxnLst>
                <a:cxn ang="3cd4">
                  <a:pos x="hc" y="t"/>
                </a:cxn>
                <a:cxn ang="0">
                  <a:pos x="r" y="vc"/>
                </a:cxn>
                <a:cxn ang="cd4">
                  <a:pos x="hc" y="b"/>
                </a:cxn>
                <a:cxn ang="cd2">
                  <a:pos x="l" y="vc"/>
                </a:cxn>
                <a:cxn ang="f33">
                  <a:pos x="f56" y="f42"/>
                </a:cxn>
                <a:cxn ang="f34">
                  <a:pos x="f54" y="f55"/>
                </a:cxn>
                <a:cxn ang="f35">
                  <a:pos x="f42" y="f45"/>
                </a:cxn>
                <a:cxn ang="f35">
                  <a:pos x="f56" y="f45"/>
                </a:cxn>
                <a:cxn ang="f35">
                  <a:pos x="f46" y="f45"/>
                </a:cxn>
                <a:cxn ang="f36">
                  <a:pos x="f57" y="f55"/>
                </a:cxn>
              </a:cxnLst>
              <a:rect l="f54" t="f55" r="f57" b="f45"/>
              <a:pathLst>
                <a:path>
                  <a:moveTo>
                    <a:pt x="f42" y="f45"/>
                  </a:moveTo>
                  <a:lnTo>
                    <a:pt x="f56" y="f42"/>
                  </a:lnTo>
                  <a:lnTo>
                    <a:pt x="f46" y="f45"/>
                  </a:lnTo>
                  <a:close/>
                </a:path>
              </a:pathLst>
            </a:custGeom>
            <a:solidFill>
              <a:srgbClr val="4A66AC">
                <a:alpha val="80000"/>
              </a:srgbClr>
            </a:solidFill>
            <a:ln cap="rnd">
              <a:noFill/>
              <a:prstDash val="solid"/>
            </a:ln>
          </p:spPr>
          <p:txBody>
            <a:bodyPr lIns="0" tIns="0" rIns="0" bIns="0"/>
            <a:lstStyle/>
            <a:p>
              <a:endParaRPr lang="de-DE"/>
            </a:p>
          </p:txBody>
        </p:sp>
        <p:sp>
          <p:nvSpPr>
            <p:cNvPr id="12" name="Isosceles Triangle 28">
              <a:extLst>
                <a:ext uri="{FF2B5EF4-FFF2-40B4-BE49-F238E27FC236}">
                  <a16:creationId xmlns:a16="http://schemas.microsoft.com/office/drawing/2014/main" id="{84AC9412-A570-453A-B748-75C66DE81D93}"/>
                </a:ext>
              </a:extLst>
            </p:cNvPr>
            <p:cNvSpPr/>
            <p:nvPr/>
          </p:nvSpPr>
          <p:spPr>
            <a:xfrm>
              <a:off x="0" y="4013201"/>
              <a:ext cx="448732" cy="2844798"/>
            </a:xfrm>
            <a:custGeom>
              <a:avLst>
                <a:gd name="f8" fmla="val 0"/>
              </a:avLst>
              <a:gdLst>
                <a:gd name="f1" fmla="val 10800000"/>
                <a:gd name="f2" fmla="val 5400000"/>
                <a:gd name="f3" fmla="val 180"/>
                <a:gd name="f4" fmla="val w"/>
                <a:gd name="f5" fmla="val h"/>
                <a:gd name="f6" fmla="val ss"/>
                <a:gd name="f7" fmla="val 0"/>
                <a:gd name="f8" fmla="val 0"/>
                <a:gd name="f9" fmla="+- 0 0 -360"/>
                <a:gd name="f10" fmla="+- 0 0 -270"/>
                <a:gd name="f11" fmla="+- 0 0 -180"/>
                <a:gd name="f12" fmla="+- 0 0 -90"/>
                <a:gd name="f13" fmla="abs f4"/>
                <a:gd name="f14" fmla="abs f5"/>
                <a:gd name="f15" fmla="abs f6"/>
                <a:gd name="f16" fmla="val f7"/>
                <a:gd name="f17" fmla="val f8"/>
                <a:gd name="f18" fmla="*/ f9 f1 1"/>
                <a:gd name="f19" fmla="*/ f10 f1 1"/>
                <a:gd name="f20" fmla="*/ f11 f1 1"/>
                <a:gd name="f21" fmla="*/ f12 f1 1"/>
                <a:gd name="f22" fmla="?: f13 f4 1"/>
                <a:gd name="f23" fmla="?: f14 f5 1"/>
                <a:gd name="f24" fmla="?: f15 f6 1"/>
                <a:gd name="f25" fmla="*/ f18 1 f3"/>
                <a:gd name="f26" fmla="*/ f19 1 f3"/>
                <a:gd name="f27" fmla="*/ f20 1 f3"/>
                <a:gd name="f28" fmla="*/ f21 1 f3"/>
                <a:gd name="f29" fmla="*/ f22 1 21600"/>
                <a:gd name="f30" fmla="*/ f23 1 21600"/>
                <a:gd name="f31" fmla="*/ 21600 f22 1"/>
                <a:gd name="f32" fmla="*/ 21600 f23 1"/>
                <a:gd name="f33" fmla="+- f25 0 f2"/>
                <a:gd name="f34" fmla="+- f26 0 f2"/>
                <a:gd name="f35" fmla="+- f27 0 f2"/>
                <a:gd name="f36" fmla="+- f28 0 f2"/>
                <a:gd name="f37" fmla="min f30 f29"/>
                <a:gd name="f38" fmla="*/ f31 1 f24"/>
                <a:gd name="f39" fmla="*/ f32 1 f24"/>
                <a:gd name="f40" fmla="val f38"/>
                <a:gd name="f41" fmla="val f39"/>
                <a:gd name="f42" fmla="*/ f16 f37 1"/>
                <a:gd name="f43" fmla="+- f41 0 f16"/>
                <a:gd name="f44" fmla="+- f40 0 f16"/>
                <a:gd name="f45" fmla="*/ f41 f37 1"/>
                <a:gd name="f46" fmla="*/ f40 f37 1"/>
                <a:gd name="f47" fmla="*/ f43 1 2"/>
                <a:gd name="f48" fmla="*/ f44 1 2"/>
                <a:gd name="f49" fmla="*/ f44 f17 1"/>
                <a:gd name="f50" fmla="+- f16 f47 0"/>
                <a:gd name="f51" fmla="*/ f49 1 200000"/>
                <a:gd name="f52" fmla="*/ f49 1 100000"/>
                <a:gd name="f53" fmla="+- f51 f48 0"/>
                <a:gd name="f54" fmla="*/ f51 f37 1"/>
                <a:gd name="f55" fmla="*/ f50 f37 1"/>
                <a:gd name="f56" fmla="*/ f52 f37 1"/>
                <a:gd name="f57" fmla="*/ f53 f37 1"/>
              </a:gdLst>
              <a:ahLst/>
              <a:cxnLst>
                <a:cxn ang="3cd4">
                  <a:pos x="hc" y="t"/>
                </a:cxn>
                <a:cxn ang="0">
                  <a:pos x="r" y="vc"/>
                </a:cxn>
                <a:cxn ang="cd4">
                  <a:pos x="hc" y="b"/>
                </a:cxn>
                <a:cxn ang="cd2">
                  <a:pos x="l" y="vc"/>
                </a:cxn>
                <a:cxn ang="f33">
                  <a:pos x="f56" y="f42"/>
                </a:cxn>
                <a:cxn ang="f34">
                  <a:pos x="f54" y="f55"/>
                </a:cxn>
                <a:cxn ang="f35">
                  <a:pos x="f42" y="f45"/>
                </a:cxn>
                <a:cxn ang="f35">
                  <a:pos x="f56" y="f45"/>
                </a:cxn>
                <a:cxn ang="f35">
                  <a:pos x="f46" y="f45"/>
                </a:cxn>
                <a:cxn ang="f36">
                  <a:pos x="f57" y="f55"/>
                </a:cxn>
              </a:cxnLst>
              <a:rect l="f54" t="f55" r="f57" b="f45"/>
              <a:pathLst>
                <a:path>
                  <a:moveTo>
                    <a:pt x="f42" y="f45"/>
                  </a:moveTo>
                  <a:lnTo>
                    <a:pt x="f56" y="f42"/>
                  </a:lnTo>
                  <a:lnTo>
                    <a:pt x="f46" y="f45"/>
                  </a:lnTo>
                  <a:close/>
                </a:path>
              </a:pathLst>
            </a:custGeom>
            <a:solidFill>
              <a:srgbClr val="4A66AC">
                <a:alpha val="85000"/>
              </a:srgbClr>
            </a:solidFill>
            <a:ln cap="rnd">
              <a:noFill/>
              <a:prstDash val="solid"/>
            </a:ln>
          </p:spPr>
          <p:txBody>
            <a:bodyPr lIns="0" tIns="0" rIns="0" bIns="0"/>
            <a:lstStyle/>
            <a:p>
              <a:endParaRPr lang="de-DE"/>
            </a:p>
          </p:txBody>
        </p:sp>
      </p:grpSp>
      <p:sp>
        <p:nvSpPr>
          <p:cNvPr id="13" name="Title Placeholder 1">
            <a:extLst>
              <a:ext uri="{FF2B5EF4-FFF2-40B4-BE49-F238E27FC236}">
                <a16:creationId xmlns:a16="http://schemas.microsoft.com/office/drawing/2014/main" id="{EFAB993B-A3CA-4C71-8EF7-0789BE9AD984}"/>
              </a:ext>
            </a:extLst>
          </p:cNvPr>
          <p:cNvSpPr txBox="1">
            <a:spLocks noGrp="1"/>
          </p:cNvSpPr>
          <p:nvPr>
            <p:ph type="title"/>
          </p:nvPr>
        </p:nvSpPr>
        <p:spPr>
          <a:xfrm>
            <a:off x="677332" y="609603"/>
            <a:ext cx="8596667" cy="1320795"/>
          </a:xfrm>
          <a:prstGeom prst="rect">
            <a:avLst/>
          </a:prstGeom>
          <a:noFill/>
          <a:ln>
            <a:noFill/>
          </a:ln>
        </p:spPr>
        <p:txBody>
          <a:bodyPr vert="horz" wrap="square" lIns="91440" tIns="45720" rIns="91440" bIns="45720" anchor="t" anchorCtr="0" compatLnSpc="1">
            <a:normAutofit/>
          </a:bodyPr>
          <a:lstStyle/>
          <a:p>
            <a:pPr lvl="0"/>
            <a:r>
              <a:rPr lang="de-DE"/>
              <a:t>Mastertitelformat bearbeiten</a:t>
            </a:r>
            <a:endParaRPr lang="en-US"/>
          </a:p>
        </p:txBody>
      </p:sp>
      <p:sp>
        <p:nvSpPr>
          <p:cNvPr id="14" name="Text Placeholder 2">
            <a:extLst>
              <a:ext uri="{FF2B5EF4-FFF2-40B4-BE49-F238E27FC236}">
                <a16:creationId xmlns:a16="http://schemas.microsoft.com/office/drawing/2014/main" id="{DC1B6867-AEF7-4C78-ACFB-30B77294773F}"/>
              </a:ext>
            </a:extLst>
          </p:cNvPr>
          <p:cNvSpPr txBox="1">
            <a:spLocks noGrp="1"/>
          </p:cNvSpPr>
          <p:nvPr>
            <p:ph type="body" idx="1"/>
          </p:nvPr>
        </p:nvSpPr>
        <p:spPr>
          <a:xfrm>
            <a:off x="677332" y="2160590"/>
            <a:ext cx="8596667" cy="3880768"/>
          </a:xfrm>
          <a:prstGeom prst="rect">
            <a:avLst/>
          </a:prstGeom>
          <a:noFill/>
          <a:ln>
            <a:noFill/>
          </a:ln>
        </p:spPr>
        <p:txBody>
          <a:bodyPr vert="horz" wrap="square" lIns="91440" tIns="45720" rIns="91440" bIns="45720" anchor="t" anchorCtr="0" compatLnSpc="1">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15" name="Date Placeholder 3">
            <a:extLst>
              <a:ext uri="{FF2B5EF4-FFF2-40B4-BE49-F238E27FC236}">
                <a16:creationId xmlns:a16="http://schemas.microsoft.com/office/drawing/2014/main" id="{205FD9B3-64AC-425E-82BD-BDB090711BC1}"/>
              </a:ext>
            </a:extLst>
          </p:cNvPr>
          <p:cNvSpPr txBox="1">
            <a:spLocks noGrp="1"/>
          </p:cNvSpPr>
          <p:nvPr>
            <p:ph type="dt" sz="half" idx="2"/>
          </p:nvPr>
        </p:nvSpPr>
        <p:spPr>
          <a:xfrm>
            <a:off x="7205133" y="6041358"/>
            <a:ext cx="911940" cy="365129"/>
          </a:xfrm>
          <a:prstGeom prst="rect">
            <a:avLst/>
          </a:prstGeom>
          <a:noFill/>
          <a:ln>
            <a:noFill/>
          </a:ln>
        </p:spPr>
        <p:txBody>
          <a:bodyPr vert="horz" wrap="square" lIns="91440" tIns="45720" rIns="91440" bIns="45720" anchor="ctr" anchorCtr="0" compatLnSpc="1">
            <a:noAutofit/>
          </a:bodyPr>
          <a:lstStyle>
            <a:lvl1pPr marL="0" marR="0" lvl="0" indent="0" algn="r" defTabSz="457200" rtl="0" fontAlgn="auto" hangingPunct="1">
              <a:lnSpc>
                <a:spcPct val="100000"/>
              </a:lnSpc>
              <a:spcBef>
                <a:spcPts val="0"/>
              </a:spcBef>
              <a:spcAft>
                <a:spcPts val="0"/>
              </a:spcAft>
              <a:buNone/>
              <a:tabLst/>
              <a:defRPr lang="de-DE" sz="900" b="0" i="0" u="none" strike="noStrike" kern="1200" cap="none" spc="0" baseline="0">
                <a:solidFill>
                  <a:srgbClr val="898989"/>
                </a:solidFill>
                <a:uFillTx/>
                <a:latin typeface="Trebuchet MS"/>
              </a:defRPr>
            </a:lvl1pPr>
          </a:lstStyle>
          <a:p>
            <a:pPr lvl="0"/>
            <a:fld id="{B14FB23D-AEC4-4CA6-A686-305B89F8723F}" type="datetime1">
              <a:rPr lang="de-DE"/>
              <a:pPr lvl="0"/>
              <a:t>12.01.2026</a:t>
            </a:fld>
            <a:endParaRPr lang="de-DE"/>
          </a:p>
        </p:txBody>
      </p:sp>
      <p:sp>
        <p:nvSpPr>
          <p:cNvPr id="16" name="Footer Placeholder 4">
            <a:extLst>
              <a:ext uri="{FF2B5EF4-FFF2-40B4-BE49-F238E27FC236}">
                <a16:creationId xmlns:a16="http://schemas.microsoft.com/office/drawing/2014/main" id="{CD5C8AF9-F1D2-4F95-8F25-02256BF10218}"/>
              </a:ext>
            </a:extLst>
          </p:cNvPr>
          <p:cNvSpPr txBox="1">
            <a:spLocks noGrp="1"/>
          </p:cNvSpPr>
          <p:nvPr>
            <p:ph type="ftr" sz="quarter" idx="3"/>
          </p:nvPr>
        </p:nvSpPr>
        <p:spPr>
          <a:xfrm>
            <a:off x="677332" y="6041358"/>
            <a:ext cx="6297609" cy="365129"/>
          </a:xfrm>
          <a:prstGeom prst="rect">
            <a:avLst/>
          </a:prstGeom>
          <a:noFill/>
          <a:ln>
            <a:noFill/>
          </a:ln>
        </p:spPr>
        <p:txBody>
          <a:bodyPr vert="horz" wrap="square" lIns="91440" tIns="45720" rIns="91440" bIns="45720" anchor="ctr" anchorCtr="0" compatLnSpc="1">
            <a:noAutofit/>
          </a:bodyPr>
          <a:lstStyle>
            <a:lvl1pPr marL="0" marR="0" lvl="0" indent="0" algn="l" defTabSz="457200" rtl="0" fontAlgn="auto" hangingPunct="1">
              <a:lnSpc>
                <a:spcPct val="100000"/>
              </a:lnSpc>
              <a:spcBef>
                <a:spcPts val="0"/>
              </a:spcBef>
              <a:spcAft>
                <a:spcPts val="0"/>
              </a:spcAft>
              <a:buNone/>
              <a:tabLst/>
              <a:defRPr lang="de-DE" sz="900" b="0" i="0" u="none" strike="noStrike" kern="1200" cap="none" spc="0" baseline="0">
                <a:solidFill>
                  <a:srgbClr val="898989"/>
                </a:solidFill>
                <a:uFillTx/>
                <a:latin typeface="Trebuchet MS"/>
              </a:defRPr>
            </a:lvl1pPr>
          </a:lstStyle>
          <a:p>
            <a:pPr lvl="0"/>
            <a:endParaRPr lang="de-DE"/>
          </a:p>
        </p:txBody>
      </p:sp>
      <p:sp>
        <p:nvSpPr>
          <p:cNvPr id="17" name="Slide Number Placeholder 5">
            <a:extLst>
              <a:ext uri="{FF2B5EF4-FFF2-40B4-BE49-F238E27FC236}">
                <a16:creationId xmlns:a16="http://schemas.microsoft.com/office/drawing/2014/main" id="{016A27A8-0F99-466E-AFCF-7999BD69C9EF}"/>
              </a:ext>
            </a:extLst>
          </p:cNvPr>
          <p:cNvSpPr txBox="1">
            <a:spLocks noGrp="1"/>
          </p:cNvSpPr>
          <p:nvPr>
            <p:ph type="sldNum" sz="quarter" idx="4"/>
          </p:nvPr>
        </p:nvSpPr>
        <p:spPr>
          <a:xfrm>
            <a:off x="8590659" y="6041358"/>
            <a:ext cx="683340" cy="365129"/>
          </a:xfrm>
          <a:prstGeom prst="rect">
            <a:avLst/>
          </a:prstGeom>
          <a:noFill/>
          <a:ln>
            <a:noFill/>
          </a:ln>
        </p:spPr>
        <p:txBody>
          <a:bodyPr vert="horz" wrap="square" lIns="91440" tIns="45720" rIns="91440" bIns="45720" anchor="ctr" anchorCtr="0" compatLnSpc="1">
            <a:noAutofit/>
          </a:bodyPr>
          <a:lstStyle>
            <a:lvl1pPr marL="0" marR="0" lvl="0" indent="0" algn="r" defTabSz="457200" rtl="0" fontAlgn="auto" hangingPunct="1">
              <a:lnSpc>
                <a:spcPct val="100000"/>
              </a:lnSpc>
              <a:spcBef>
                <a:spcPts val="0"/>
              </a:spcBef>
              <a:spcAft>
                <a:spcPts val="0"/>
              </a:spcAft>
              <a:buNone/>
              <a:tabLst/>
              <a:defRPr lang="de-DE" sz="900" b="0" i="0" u="none" strike="noStrike" kern="1200" cap="none" spc="0" baseline="0">
                <a:solidFill>
                  <a:srgbClr val="4A66AC"/>
                </a:solidFill>
                <a:uFillTx/>
                <a:latin typeface="Trebuchet MS"/>
              </a:defRPr>
            </a:lvl1pPr>
          </a:lstStyle>
          <a:p>
            <a:pPr lvl="0"/>
            <a:fld id="{E83B7A7F-3492-42DB-B5F5-606AC3274FDC}" type="slidenum">
              <a:t>‹Nr.›</a:t>
            </a:fld>
            <a:endParaRPr lang="de-DE"/>
          </a:p>
        </p:txBody>
      </p:sp>
    </p:spTree>
    <p:extLst>
      <p:ext uri="{BB962C8B-B14F-4D97-AF65-F5344CB8AC3E}">
        <p14:creationId xmlns:p14="http://schemas.microsoft.com/office/powerpoint/2010/main" val="1465453660"/>
      </p:ext>
    </p:extLst>
  </p:cSld>
  <p:clrMap bg1="lt1" tx1="dk1" bg2="lt2" tx2="dk2" accent1="accent1" accent2="accent2" accent3="accent3" accent4="accent4" accent5="accent5" accent6="accent6" hlink="hlink" folHlink="folHlink"/>
  <p:sldLayoutIdLst>
    <p:sldLayoutId id="2147483755" r:id="rId1"/>
    <p:sldLayoutId id="2147483756" r:id="rId2"/>
    <p:sldLayoutId id="2147483757" r:id="rId3"/>
    <p:sldLayoutId id="2147483758" r:id="rId4"/>
    <p:sldLayoutId id="2147483759" r:id="rId5"/>
    <p:sldLayoutId id="2147483760" r:id="rId6"/>
    <p:sldLayoutId id="2147483761" r:id="rId7"/>
    <p:sldLayoutId id="2147483762" r:id="rId8"/>
    <p:sldLayoutId id="2147483763" r:id="rId9"/>
    <p:sldLayoutId id="2147483764" r:id="rId10"/>
    <p:sldLayoutId id="2147483765" r:id="rId11"/>
    <p:sldLayoutId id="2147483766" r:id="rId12"/>
    <p:sldLayoutId id="2147483767" r:id="rId13"/>
    <p:sldLayoutId id="2147483768" r:id="rId14"/>
    <p:sldLayoutId id="2147483769" r:id="rId15"/>
    <p:sldLayoutId id="2147483770" r:id="rId16"/>
  </p:sldLayoutIdLst>
  <p:txStyles>
    <p:titleStyle>
      <a:lvl1pPr marL="0" marR="0" lvl="0" indent="0" algn="l" defTabSz="457200" rtl="0" fontAlgn="auto" hangingPunct="1">
        <a:lnSpc>
          <a:spcPct val="100000"/>
        </a:lnSpc>
        <a:spcBef>
          <a:spcPts val="0"/>
        </a:spcBef>
        <a:spcAft>
          <a:spcPts val="0"/>
        </a:spcAft>
        <a:buNone/>
        <a:tabLst/>
        <a:defRPr lang="de-DE" sz="3600" b="0" i="0" u="none" strike="noStrike" kern="1200" cap="none" spc="0" baseline="0">
          <a:solidFill>
            <a:srgbClr val="4A66AC"/>
          </a:solidFill>
          <a:uFillTx/>
          <a:latin typeface="Trebuchet MS"/>
        </a:defRPr>
      </a:lvl1pPr>
    </p:titleStyle>
    <p:bodyStyle>
      <a:lvl1pPr marL="342900" marR="0" lvl="0" indent="-342900" algn="l" defTabSz="457200" rtl="0" fontAlgn="auto" hangingPunct="1">
        <a:lnSpc>
          <a:spcPct val="100000"/>
        </a:lnSpc>
        <a:spcBef>
          <a:spcPts val="1000"/>
        </a:spcBef>
        <a:spcAft>
          <a:spcPts val="0"/>
        </a:spcAft>
        <a:buClr>
          <a:srgbClr val="4A66AC"/>
        </a:buClr>
        <a:buSzPct val="80000"/>
        <a:buFont typeface="Wingdings 3"/>
        <a:buChar char=""/>
        <a:tabLst/>
        <a:defRPr lang="de-DE" sz="1800" b="0" i="0" u="none" strike="noStrike" kern="1200" cap="none" spc="0" baseline="0">
          <a:solidFill>
            <a:srgbClr val="404040"/>
          </a:solidFill>
          <a:uFillTx/>
          <a:latin typeface="Trebuchet MS"/>
        </a:defRPr>
      </a:lvl1pPr>
      <a:lvl2pPr marL="742950" marR="0" lvl="1" indent="-285750" algn="l" defTabSz="457200" rtl="0" fontAlgn="auto" hangingPunct="1">
        <a:lnSpc>
          <a:spcPct val="100000"/>
        </a:lnSpc>
        <a:spcBef>
          <a:spcPts val="1000"/>
        </a:spcBef>
        <a:spcAft>
          <a:spcPts val="0"/>
        </a:spcAft>
        <a:buClr>
          <a:srgbClr val="4A66AC"/>
        </a:buClr>
        <a:buSzPct val="80000"/>
        <a:buFont typeface="Wingdings 3"/>
        <a:buChar char=""/>
        <a:tabLst/>
        <a:defRPr lang="de-DE" sz="1600" b="0" i="0" u="none" strike="noStrike" kern="1200" cap="none" spc="0" baseline="0">
          <a:solidFill>
            <a:srgbClr val="404040"/>
          </a:solidFill>
          <a:uFillTx/>
          <a:latin typeface="Trebuchet MS"/>
        </a:defRPr>
      </a:lvl2pPr>
      <a:lvl3pPr marL="1143000" marR="0" lvl="2" indent="-228600" algn="l" defTabSz="457200" rtl="0" fontAlgn="auto" hangingPunct="1">
        <a:lnSpc>
          <a:spcPct val="100000"/>
        </a:lnSpc>
        <a:spcBef>
          <a:spcPts val="1000"/>
        </a:spcBef>
        <a:spcAft>
          <a:spcPts val="0"/>
        </a:spcAft>
        <a:buClr>
          <a:srgbClr val="4A66AC"/>
        </a:buClr>
        <a:buSzPct val="80000"/>
        <a:buFont typeface="Wingdings 3"/>
        <a:buChar char=""/>
        <a:tabLst/>
        <a:defRPr lang="de-DE" sz="1400" b="0" i="0" u="none" strike="noStrike" kern="1200" cap="none" spc="0" baseline="0">
          <a:solidFill>
            <a:srgbClr val="404040"/>
          </a:solidFill>
          <a:uFillTx/>
          <a:latin typeface="Trebuchet MS"/>
        </a:defRPr>
      </a:lvl3pPr>
      <a:lvl4pPr marL="1600200" marR="0" lvl="3" indent="-228600" algn="l" defTabSz="457200" rtl="0" fontAlgn="auto" hangingPunct="1">
        <a:lnSpc>
          <a:spcPct val="100000"/>
        </a:lnSpc>
        <a:spcBef>
          <a:spcPts val="1000"/>
        </a:spcBef>
        <a:spcAft>
          <a:spcPts val="0"/>
        </a:spcAft>
        <a:buClr>
          <a:srgbClr val="4A66AC"/>
        </a:buClr>
        <a:buSzPct val="80000"/>
        <a:buFont typeface="Wingdings 3"/>
        <a:buChar char=""/>
        <a:tabLst/>
        <a:defRPr lang="de-DE" sz="1200" b="0" i="0" u="none" strike="noStrike" kern="1200" cap="none" spc="0" baseline="0">
          <a:solidFill>
            <a:srgbClr val="404040"/>
          </a:solidFill>
          <a:uFillTx/>
          <a:latin typeface="Trebuchet MS"/>
        </a:defRPr>
      </a:lvl4pPr>
      <a:lvl5pPr marL="2057400" marR="0" lvl="4" indent="-228600" algn="l" defTabSz="457200" rtl="0" fontAlgn="auto" hangingPunct="1">
        <a:lnSpc>
          <a:spcPct val="100000"/>
        </a:lnSpc>
        <a:spcBef>
          <a:spcPts val="1000"/>
        </a:spcBef>
        <a:spcAft>
          <a:spcPts val="0"/>
        </a:spcAft>
        <a:buClr>
          <a:srgbClr val="4A66AC"/>
        </a:buClr>
        <a:buSzPct val="80000"/>
        <a:buFont typeface="Wingdings 3"/>
        <a:buChar char=""/>
        <a:tabLst/>
        <a:defRPr lang="de-DE" sz="1200" b="0" i="0" u="none" strike="noStrike" kern="1200" cap="none" spc="0" baseline="0">
          <a:solidFill>
            <a:srgbClr val="404040"/>
          </a:solidFill>
          <a:uFillTx/>
          <a:latin typeface="Trebuchet M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pSp>
        <p:nvGrpSpPr>
          <p:cNvPr id="2" name="Group 6">
            <a:extLst>
              <a:ext uri="{FF2B5EF4-FFF2-40B4-BE49-F238E27FC236}">
                <a16:creationId xmlns:a16="http://schemas.microsoft.com/office/drawing/2014/main" id="{D3CCCAD9-E0D2-4CD6-B901-C0FC3B75F30C}"/>
              </a:ext>
            </a:extLst>
          </p:cNvPr>
          <p:cNvGrpSpPr/>
          <p:nvPr/>
        </p:nvGrpSpPr>
        <p:grpSpPr>
          <a:xfrm>
            <a:off x="0" y="-8467"/>
            <a:ext cx="12192005" cy="6866467"/>
            <a:chOff x="0" y="-8467"/>
            <a:chExt cx="12192005" cy="6866467"/>
          </a:xfrm>
        </p:grpSpPr>
        <p:cxnSp>
          <p:nvCxnSpPr>
            <p:cNvPr id="3" name="Straight Connector 19">
              <a:extLst>
                <a:ext uri="{FF2B5EF4-FFF2-40B4-BE49-F238E27FC236}">
                  <a16:creationId xmlns:a16="http://schemas.microsoft.com/office/drawing/2014/main" id="{42C37E23-8BD2-4BA9-912C-E0E4A888E9D4}"/>
                </a:ext>
              </a:extLst>
            </p:cNvPr>
            <p:cNvCxnSpPr/>
            <p:nvPr/>
          </p:nvCxnSpPr>
          <p:spPr>
            <a:xfrm>
              <a:off x="9371008" y="0"/>
              <a:ext cx="1219207" cy="6858000"/>
            </a:xfrm>
            <a:prstGeom prst="straightConnector1">
              <a:avLst/>
            </a:prstGeom>
            <a:noFill/>
            <a:ln w="9528" cap="rnd">
              <a:solidFill>
                <a:srgbClr val="BFBFBF"/>
              </a:solidFill>
              <a:prstDash val="solid"/>
            </a:ln>
          </p:spPr>
        </p:cxnSp>
        <p:cxnSp>
          <p:nvCxnSpPr>
            <p:cNvPr id="4" name="Straight Connector 20">
              <a:extLst>
                <a:ext uri="{FF2B5EF4-FFF2-40B4-BE49-F238E27FC236}">
                  <a16:creationId xmlns:a16="http://schemas.microsoft.com/office/drawing/2014/main" id="{865510A0-24A0-46EE-95B0-BC2FFF86D1FB}"/>
                </a:ext>
              </a:extLst>
            </p:cNvPr>
            <p:cNvCxnSpPr/>
            <p:nvPr/>
          </p:nvCxnSpPr>
          <p:spPr>
            <a:xfrm flipH="1">
              <a:off x="7425266" y="3681410"/>
              <a:ext cx="4763557" cy="3176590"/>
            </a:xfrm>
            <a:prstGeom prst="straightConnector1">
              <a:avLst/>
            </a:prstGeom>
            <a:noFill/>
            <a:ln w="9528" cap="rnd">
              <a:solidFill>
                <a:srgbClr val="D9D9D9"/>
              </a:solidFill>
              <a:prstDash val="solid"/>
            </a:ln>
          </p:spPr>
        </p:cxnSp>
        <p:sp>
          <p:nvSpPr>
            <p:cNvPr id="5" name="Rectangle 23">
              <a:extLst>
                <a:ext uri="{FF2B5EF4-FFF2-40B4-BE49-F238E27FC236}">
                  <a16:creationId xmlns:a16="http://schemas.microsoft.com/office/drawing/2014/main" id="{2C773D90-9763-44F0-83E4-E915B329BFDA}"/>
                </a:ext>
              </a:extLst>
            </p:cNvPr>
            <p:cNvSpPr/>
            <p:nvPr/>
          </p:nvSpPr>
          <p:spPr>
            <a:xfrm>
              <a:off x="9181472" y="-8467"/>
              <a:ext cx="3007351" cy="6866467"/>
            </a:xfrm>
            <a:custGeom>
              <a:avLst/>
              <a:gdLst>
                <a:gd name="f0" fmla="val w"/>
                <a:gd name="f1" fmla="val h"/>
                <a:gd name="f2" fmla="val 0"/>
                <a:gd name="f3" fmla="val 3007349"/>
                <a:gd name="f4" fmla="val 6866467"/>
                <a:gd name="f5" fmla="val 2045532"/>
                <a:gd name="f6" fmla="*/ f0 1 3007349"/>
                <a:gd name="f7" fmla="*/ f1 1 6866467"/>
                <a:gd name="f8" fmla="val f2"/>
                <a:gd name="f9" fmla="val f3"/>
                <a:gd name="f10" fmla="val f4"/>
                <a:gd name="f11" fmla="+- f10 0 f8"/>
                <a:gd name="f12" fmla="+- f9 0 f8"/>
                <a:gd name="f13" fmla="*/ f12 1 3007349"/>
                <a:gd name="f14" fmla="*/ f11 1 6866467"/>
                <a:gd name="f15" fmla="*/ f8 1 f13"/>
                <a:gd name="f16" fmla="*/ f9 1 f13"/>
                <a:gd name="f17" fmla="*/ f8 1 f14"/>
                <a:gd name="f18" fmla="*/ f10 1 f14"/>
                <a:gd name="f19" fmla="*/ f15 f6 1"/>
                <a:gd name="f20" fmla="*/ f16 f6 1"/>
                <a:gd name="f21" fmla="*/ f18 f7 1"/>
                <a:gd name="f22" fmla="*/ f17 f7 1"/>
              </a:gdLst>
              <a:ahLst/>
              <a:cxnLst>
                <a:cxn ang="3cd4">
                  <a:pos x="hc" y="t"/>
                </a:cxn>
                <a:cxn ang="0">
                  <a:pos x="r" y="vc"/>
                </a:cxn>
                <a:cxn ang="cd4">
                  <a:pos x="hc" y="b"/>
                </a:cxn>
                <a:cxn ang="cd2">
                  <a:pos x="l" y="vc"/>
                </a:cxn>
              </a:cxnLst>
              <a:rect l="f19" t="f22" r="f20" b="f21"/>
              <a:pathLst>
                <a:path w="3007349" h="6866467">
                  <a:moveTo>
                    <a:pt x="f5" y="f2"/>
                  </a:moveTo>
                  <a:lnTo>
                    <a:pt x="f3" y="f2"/>
                  </a:lnTo>
                  <a:lnTo>
                    <a:pt x="f3" y="f4"/>
                  </a:lnTo>
                  <a:lnTo>
                    <a:pt x="f2" y="f4"/>
                  </a:lnTo>
                  <a:lnTo>
                    <a:pt x="f5" y="f2"/>
                  </a:lnTo>
                  <a:close/>
                </a:path>
              </a:pathLst>
            </a:custGeom>
            <a:solidFill>
              <a:srgbClr val="E84C22">
                <a:alpha val="30000"/>
              </a:srgbClr>
            </a:solidFill>
            <a:ln cap="rnd">
              <a:noFill/>
              <a:prstDash val="solid"/>
            </a:ln>
          </p:spPr>
          <p:txBody>
            <a:bodyPr vert="horz" wrap="square" lIns="91440" tIns="45720" rIns="91440" bIns="45720" anchor="t"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de-DE" sz="1800" b="0" i="0" u="none" strike="noStrike" kern="1200" cap="none" spc="0" baseline="0">
                <a:solidFill>
                  <a:srgbClr val="FFFFFF"/>
                </a:solidFill>
                <a:uFillTx/>
                <a:latin typeface="Trebuchet MS"/>
              </a:endParaRPr>
            </a:p>
          </p:txBody>
        </p:sp>
        <p:sp>
          <p:nvSpPr>
            <p:cNvPr id="6" name="Rectangle 25">
              <a:extLst>
                <a:ext uri="{FF2B5EF4-FFF2-40B4-BE49-F238E27FC236}">
                  <a16:creationId xmlns:a16="http://schemas.microsoft.com/office/drawing/2014/main" id="{B9863877-7A78-40FF-ADA4-A824C652617C}"/>
                </a:ext>
              </a:extLst>
            </p:cNvPr>
            <p:cNvSpPr/>
            <p:nvPr/>
          </p:nvSpPr>
          <p:spPr>
            <a:xfrm>
              <a:off x="9603440" y="-8467"/>
              <a:ext cx="2588556" cy="6866467"/>
            </a:xfrm>
            <a:custGeom>
              <a:avLst/>
              <a:gdLst>
                <a:gd name="f0" fmla="val w"/>
                <a:gd name="f1" fmla="val h"/>
                <a:gd name="f2" fmla="val 0"/>
                <a:gd name="f3" fmla="val 2573311"/>
                <a:gd name="f4" fmla="val 6866467"/>
                <a:gd name="f5" fmla="val 1202336"/>
                <a:gd name="f6" fmla="*/ f0 1 2573311"/>
                <a:gd name="f7" fmla="*/ f1 1 6866467"/>
                <a:gd name="f8" fmla="val f2"/>
                <a:gd name="f9" fmla="val f3"/>
                <a:gd name="f10" fmla="val f4"/>
                <a:gd name="f11" fmla="+- f10 0 f8"/>
                <a:gd name="f12" fmla="+- f9 0 f8"/>
                <a:gd name="f13" fmla="*/ f12 1 2573311"/>
                <a:gd name="f14" fmla="*/ f11 1 6866467"/>
                <a:gd name="f15" fmla="*/ f8 1 f13"/>
                <a:gd name="f16" fmla="*/ f9 1 f13"/>
                <a:gd name="f17" fmla="*/ f8 1 f14"/>
                <a:gd name="f18" fmla="*/ f10 1 f14"/>
                <a:gd name="f19" fmla="*/ f15 f6 1"/>
                <a:gd name="f20" fmla="*/ f16 f6 1"/>
                <a:gd name="f21" fmla="*/ f18 f7 1"/>
                <a:gd name="f22" fmla="*/ f17 f7 1"/>
              </a:gdLst>
              <a:ahLst/>
              <a:cxnLst>
                <a:cxn ang="3cd4">
                  <a:pos x="hc" y="t"/>
                </a:cxn>
                <a:cxn ang="0">
                  <a:pos x="r" y="vc"/>
                </a:cxn>
                <a:cxn ang="cd4">
                  <a:pos x="hc" y="b"/>
                </a:cxn>
                <a:cxn ang="cd2">
                  <a:pos x="l" y="vc"/>
                </a:cxn>
              </a:cxnLst>
              <a:rect l="f19" t="f22" r="f20" b="f21"/>
              <a:pathLst>
                <a:path w="2573311" h="6866467">
                  <a:moveTo>
                    <a:pt x="f2" y="f2"/>
                  </a:moveTo>
                  <a:lnTo>
                    <a:pt x="f3" y="f2"/>
                  </a:lnTo>
                  <a:lnTo>
                    <a:pt x="f3" y="f4"/>
                  </a:lnTo>
                  <a:lnTo>
                    <a:pt x="f5" y="f4"/>
                  </a:lnTo>
                  <a:lnTo>
                    <a:pt x="f2" y="f2"/>
                  </a:lnTo>
                  <a:close/>
                </a:path>
              </a:pathLst>
            </a:custGeom>
            <a:solidFill>
              <a:srgbClr val="E84C22">
                <a:alpha val="20000"/>
              </a:srgbClr>
            </a:solidFill>
            <a:ln cap="rnd">
              <a:noFill/>
              <a:prstDash val="solid"/>
            </a:ln>
          </p:spPr>
          <p:txBody>
            <a:bodyPr vert="horz" wrap="square" lIns="91440" tIns="45720" rIns="91440" bIns="45720" anchor="t"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de-DE" sz="1800" b="0" i="0" u="none" strike="noStrike" kern="1200" cap="none" spc="0" baseline="0">
                <a:solidFill>
                  <a:srgbClr val="FFFFFF"/>
                </a:solidFill>
                <a:uFillTx/>
                <a:latin typeface="Trebuchet MS"/>
              </a:endParaRPr>
            </a:p>
          </p:txBody>
        </p:sp>
        <p:sp>
          <p:nvSpPr>
            <p:cNvPr id="7" name="Isosceles Triangle 23">
              <a:extLst>
                <a:ext uri="{FF2B5EF4-FFF2-40B4-BE49-F238E27FC236}">
                  <a16:creationId xmlns:a16="http://schemas.microsoft.com/office/drawing/2014/main" id="{886A2B10-B103-4654-B564-60EDD8CC4D59}"/>
                </a:ext>
              </a:extLst>
            </p:cNvPr>
            <p:cNvSpPr/>
            <p:nvPr/>
          </p:nvSpPr>
          <p:spPr>
            <a:xfrm>
              <a:off x="8932334" y="3047996"/>
              <a:ext cx="3259671" cy="3810003"/>
            </a:xfrm>
            <a:custGeom>
              <a:avLst>
                <a:gd name="f8" fmla="val 100000"/>
              </a:avLst>
              <a:gdLst>
                <a:gd name="f1" fmla="val 10800000"/>
                <a:gd name="f2" fmla="val 5400000"/>
                <a:gd name="f3" fmla="val 180"/>
                <a:gd name="f4" fmla="val w"/>
                <a:gd name="f5" fmla="val h"/>
                <a:gd name="f6" fmla="val ss"/>
                <a:gd name="f7" fmla="val 0"/>
                <a:gd name="f8" fmla="val 100000"/>
                <a:gd name="f9" fmla="+- 0 0 -360"/>
                <a:gd name="f10" fmla="+- 0 0 -270"/>
                <a:gd name="f11" fmla="+- 0 0 -180"/>
                <a:gd name="f12" fmla="+- 0 0 -90"/>
                <a:gd name="f13" fmla="abs f4"/>
                <a:gd name="f14" fmla="abs f5"/>
                <a:gd name="f15" fmla="abs f6"/>
                <a:gd name="f16" fmla="val f7"/>
                <a:gd name="f17" fmla="val f8"/>
                <a:gd name="f18" fmla="*/ f9 f1 1"/>
                <a:gd name="f19" fmla="*/ f10 f1 1"/>
                <a:gd name="f20" fmla="*/ f11 f1 1"/>
                <a:gd name="f21" fmla="*/ f12 f1 1"/>
                <a:gd name="f22" fmla="?: f13 f4 1"/>
                <a:gd name="f23" fmla="?: f14 f5 1"/>
                <a:gd name="f24" fmla="?: f15 f6 1"/>
                <a:gd name="f25" fmla="*/ f18 1 f3"/>
                <a:gd name="f26" fmla="*/ f19 1 f3"/>
                <a:gd name="f27" fmla="*/ f20 1 f3"/>
                <a:gd name="f28" fmla="*/ f21 1 f3"/>
                <a:gd name="f29" fmla="*/ f22 1 21600"/>
                <a:gd name="f30" fmla="*/ f23 1 21600"/>
                <a:gd name="f31" fmla="*/ 21600 f22 1"/>
                <a:gd name="f32" fmla="*/ 21600 f23 1"/>
                <a:gd name="f33" fmla="+- f25 0 f2"/>
                <a:gd name="f34" fmla="+- f26 0 f2"/>
                <a:gd name="f35" fmla="+- f27 0 f2"/>
                <a:gd name="f36" fmla="+- f28 0 f2"/>
                <a:gd name="f37" fmla="min f30 f29"/>
                <a:gd name="f38" fmla="*/ f31 1 f24"/>
                <a:gd name="f39" fmla="*/ f32 1 f24"/>
                <a:gd name="f40" fmla="val f38"/>
                <a:gd name="f41" fmla="val f39"/>
                <a:gd name="f42" fmla="*/ f16 f37 1"/>
                <a:gd name="f43" fmla="+- f41 0 f16"/>
                <a:gd name="f44" fmla="+- f40 0 f16"/>
                <a:gd name="f45" fmla="*/ f41 f37 1"/>
                <a:gd name="f46" fmla="*/ f40 f37 1"/>
                <a:gd name="f47" fmla="*/ f43 1 2"/>
                <a:gd name="f48" fmla="*/ f44 1 2"/>
                <a:gd name="f49" fmla="*/ f44 f17 1"/>
                <a:gd name="f50" fmla="+- f16 f47 0"/>
                <a:gd name="f51" fmla="*/ f49 1 200000"/>
                <a:gd name="f52" fmla="*/ f49 1 100000"/>
                <a:gd name="f53" fmla="+- f51 f48 0"/>
                <a:gd name="f54" fmla="*/ f51 f37 1"/>
                <a:gd name="f55" fmla="*/ f50 f37 1"/>
                <a:gd name="f56" fmla="*/ f52 f37 1"/>
                <a:gd name="f57" fmla="*/ f53 f37 1"/>
              </a:gdLst>
              <a:ahLst/>
              <a:cxnLst>
                <a:cxn ang="3cd4">
                  <a:pos x="hc" y="t"/>
                </a:cxn>
                <a:cxn ang="0">
                  <a:pos x="r" y="vc"/>
                </a:cxn>
                <a:cxn ang="cd4">
                  <a:pos x="hc" y="b"/>
                </a:cxn>
                <a:cxn ang="cd2">
                  <a:pos x="l" y="vc"/>
                </a:cxn>
                <a:cxn ang="f33">
                  <a:pos x="f56" y="f42"/>
                </a:cxn>
                <a:cxn ang="f34">
                  <a:pos x="f54" y="f55"/>
                </a:cxn>
                <a:cxn ang="f35">
                  <a:pos x="f42" y="f45"/>
                </a:cxn>
                <a:cxn ang="f35">
                  <a:pos x="f56" y="f45"/>
                </a:cxn>
                <a:cxn ang="f35">
                  <a:pos x="f46" y="f45"/>
                </a:cxn>
                <a:cxn ang="f36">
                  <a:pos x="f57" y="f55"/>
                </a:cxn>
              </a:cxnLst>
              <a:rect l="f54" t="f55" r="f57" b="f45"/>
              <a:pathLst>
                <a:path>
                  <a:moveTo>
                    <a:pt x="f42" y="f45"/>
                  </a:moveTo>
                  <a:lnTo>
                    <a:pt x="f56" y="f42"/>
                  </a:lnTo>
                  <a:lnTo>
                    <a:pt x="f46" y="f45"/>
                  </a:lnTo>
                  <a:close/>
                </a:path>
              </a:pathLst>
            </a:custGeom>
            <a:solidFill>
              <a:srgbClr val="FFBD47">
                <a:alpha val="72000"/>
              </a:srgbClr>
            </a:solidFill>
            <a:ln cap="rnd">
              <a:noFill/>
              <a:prstDash val="solid"/>
            </a:ln>
          </p:spPr>
          <p:txBody>
            <a:bodyPr vert="horz" wrap="square" lIns="91440" tIns="45720" rIns="91440" bIns="45720" anchor="t"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de-DE" sz="1800" b="0" i="0" u="none" strike="noStrike" kern="1200" cap="none" spc="0" baseline="0">
                <a:solidFill>
                  <a:srgbClr val="FFFFFF"/>
                </a:solidFill>
                <a:uFillTx/>
                <a:latin typeface="Trebuchet MS"/>
              </a:endParaRPr>
            </a:p>
          </p:txBody>
        </p:sp>
        <p:sp>
          <p:nvSpPr>
            <p:cNvPr id="8" name="Rectangle 27">
              <a:extLst>
                <a:ext uri="{FF2B5EF4-FFF2-40B4-BE49-F238E27FC236}">
                  <a16:creationId xmlns:a16="http://schemas.microsoft.com/office/drawing/2014/main" id="{4152B9E3-86DC-4204-98A9-2942A5F86B0A}"/>
                </a:ext>
              </a:extLst>
            </p:cNvPr>
            <p:cNvSpPr/>
            <p:nvPr/>
          </p:nvSpPr>
          <p:spPr>
            <a:xfrm>
              <a:off x="9334496" y="-8467"/>
              <a:ext cx="2854327" cy="6866467"/>
            </a:xfrm>
            <a:custGeom>
              <a:avLst/>
              <a:gdLst>
                <a:gd name="f0" fmla="val w"/>
                <a:gd name="f1" fmla="val h"/>
                <a:gd name="f2" fmla="val 0"/>
                <a:gd name="f3" fmla="val 2858013"/>
                <a:gd name="f4" fmla="val 6866467"/>
                <a:gd name="f5" fmla="val 2473942"/>
                <a:gd name="f6" fmla="*/ f0 1 2858013"/>
                <a:gd name="f7" fmla="*/ f1 1 6866467"/>
                <a:gd name="f8" fmla="val f2"/>
                <a:gd name="f9" fmla="val f3"/>
                <a:gd name="f10" fmla="val f4"/>
                <a:gd name="f11" fmla="+- f10 0 f8"/>
                <a:gd name="f12" fmla="+- f9 0 f8"/>
                <a:gd name="f13" fmla="*/ f12 1 2858013"/>
                <a:gd name="f14" fmla="*/ f11 1 6866467"/>
                <a:gd name="f15" fmla="*/ f8 1 f13"/>
                <a:gd name="f16" fmla="*/ f9 1 f13"/>
                <a:gd name="f17" fmla="*/ f8 1 f14"/>
                <a:gd name="f18" fmla="*/ f10 1 f14"/>
                <a:gd name="f19" fmla="*/ f15 f6 1"/>
                <a:gd name="f20" fmla="*/ f16 f6 1"/>
                <a:gd name="f21" fmla="*/ f18 f7 1"/>
                <a:gd name="f22" fmla="*/ f17 f7 1"/>
              </a:gdLst>
              <a:ahLst/>
              <a:cxnLst>
                <a:cxn ang="3cd4">
                  <a:pos x="hc" y="t"/>
                </a:cxn>
                <a:cxn ang="0">
                  <a:pos x="r" y="vc"/>
                </a:cxn>
                <a:cxn ang="cd4">
                  <a:pos x="hc" y="b"/>
                </a:cxn>
                <a:cxn ang="cd2">
                  <a:pos x="l" y="vc"/>
                </a:cxn>
              </a:cxnLst>
              <a:rect l="f19" t="f22" r="f20" b="f21"/>
              <a:pathLst>
                <a:path w="2858013" h="6866467">
                  <a:moveTo>
                    <a:pt x="f2" y="f2"/>
                  </a:moveTo>
                  <a:lnTo>
                    <a:pt x="f3" y="f2"/>
                  </a:lnTo>
                  <a:lnTo>
                    <a:pt x="f3" y="f4"/>
                  </a:lnTo>
                  <a:lnTo>
                    <a:pt x="f5" y="f4"/>
                  </a:lnTo>
                  <a:lnTo>
                    <a:pt x="f2" y="f2"/>
                  </a:lnTo>
                  <a:close/>
                </a:path>
              </a:pathLst>
            </a:custGeom>
            <a:solidFill>
              <a:srgbClr val="F49D00">
                <a:alpha val="70000"/>
              </a:srgbClr>
            </a:solidFill>
            <a:ln cap="rnd">
              <a:noFill/>
              <a:prstDash val="solid"/>
            </a:ln>
          </p:spPr>
          <p:txBody>
            <a:bodyPr vert="horz" wrap="square" lIns="91440" tIns="45720" rIns="91440" bIns="45720" anchor="t"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de-DE" sz="1800" b="0" i="0" u="none" strike="noStrike" kern="1200" cap="none" spc="0" baseline="0">
                <a:solidFill>
                  <a:srgbClr val="FFFFFF"/>
                </a:solidFill>
                <a:uFillTx/>
                <a:latin typeface="Trebuchet MS"/>
              </a:endParaRPr>
            </a:p>
          </p:txBody>
        </p:sp>
        <p:sp>
          <p:nvSpPr>
            <p:cNvPr id="9" name="Rectangle 28">
              <a:extLst>
                <a:ext uri="{FF2B5EF4-FFF2-40B4-BE49-F238E27FC236}">
                  <a16:creationId xmlns:a16="http://schemas.microsoft.com/office/drawing/2014/main" id="{E98054E1-7C53-4E9C-9E73-56DDEC2F6897}"/>
                </a:ext>
              </a:extLst>
            </p:cNvPr>
            <p:cNvSpPr/>
            <p:nvPr/>
          </p:nvSpPr>
          <p:spPr>
            <a:xfrm>
              <a:off x="10898733" y="-8467"/>
              <a:ext cx="1290090" cy="6866467"/>
            </a:xfrm>
            <a:custGeom>
              <a:avLst/>
              <a:gdLst>
                <a:gd name="f0" fmla="val w"/>
                <a:gd name="f1" fmla="val h"/>
                <a:gd name="f2" fmla="val 0"/>
                <a:gd name="f3" fmla="val 1290094"/>
                <a:gd name="f4" fmla="val 6858000"/>
                <a:gd name="f5" fmla="val 1019735"/>
                <a:gd name="f6" fmla="*/ f0 1 1290094"/>
                <a:gd name="f7" fmla="*/ f1 1 6858000"/>
                <a:gd name="f8" fmla="val f2"/>
                <a:gd name="f9" fmla="val f3"/>
                <a:gd name="f10" fmla="val f4"/>
                <a:gd name="f11" fmla="+- f10 0 f8"/>
                <a:gd name="f12" fmla="+- f9 0 f8"/>
                <a:gd name="f13" fmla="*/ f12 1 1290094"/>
                <a:gd name="f14" fmla="*/ f11 1 6858000"/>
                <a:gd name="f15" fmla="*/ f8 1 f13"/>
                <a:gd name="f16" fmla="*/ f9 1 f13"/>
                <a:gd name="f17" fmla="*/ f8 1 f14"/>
                <a:gd name="f18" fmla="*/ f10 1 f14"/>
                <a:gd name="f19" fmla="*/ f15 f6 1"/>
                <a:gd name="f20" fmla="*/ f16 f6 1"/>
                <a:gd name="f21" fmla="*/ f18 f7 1"/>
                <a:gd name="f22" fmla="*/ f17 f7 1"/>
              </a:gdLst>
              <a:ahLst/>
              <a:cxnLst>
                <a:cxn ang="3cd4">
                  <a:pos x="hc" y="t"/>
                </a:cxn>
                <a:cxn ang="0">
                  <a:pos x="r" y="vc"/>
                </a:cxn>
                <a:cxn ang="cd4">
                  <a:pos x="hc" y="b"/>
                </a:cxn>
                <a:cxn ang="cd2">
                  <a:pos x="l" y="vc"/>
                </a:cxn>
              </a:cxnLst>
              <a:rect l="f19" t="f22" r="f20" b="f21"/>
              <a:pathLst>
                <a:path w="1290094" h="6858000">
                  <a:moveTo>
                    <a:pt x="f5" y="f2"/>
                  </a:moveTo>
                  <a:lnTo>
                    <a:pt x="f3" y="f2"/>
                  </a:lnTo>
                  <a:lnTo>
                    <a:pt x="f3" y="f4"/>
                  </a:lnTo>
                  <a:lnTo>
                    <a:pt x="f2" y="f4"/>
                  </a:lnTo>
                  <a:lnTo>
                    <a:pt x="f5" y="f2"/>
                  </a:lnTo>
                  <a:close/>
                </a:path>
              </a:pathLst>
            </a:custGeom>
            <a:solidFill>
              <a:srgbClr val="F1947A">
                <a:alpha val="70000"/>
              </a:srgbClr>
            </a:solidFill>
            <a:ln cap="rnd">
              <a:noFill/>
              <a:prstDash val="solid"/>
            </a:ln>
          </p:spPr>
          <p:txBody>
            <a:bodyPr vert="horz" wrap="square" lIns="91440" tIns="45720" rIns="91440" bIns="45720" anchor="t"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de-DE" sz="1800" b="0" i="0" u="none" strike="noStrike" kern="1200" cap="none" spc="0" baseline="0">
                <a:solidFill>
                  <a:srgbClr val="FFFFFF"/>
                </a:solidFill>
                <a:uFillTx/>
                <a:latin typeface="Trebuchet MS"/>
              </a:endParaRPr>
            </a:p>
          </p:txBody>
        </p:sp>
        <p:sp>
          <p:nvSpPr>
            <p:cNvPr id="10" name="Rectangle 29">
              <a:extLst>
                <a:ext uri="{FF2B5EF4-FFF2-40B4-BE49-F238E27FC236}">
                  <a16:creationId xmlns:a16="http://schemas.microsoft.com/office/drawing/2014/main" id="{376C9291-19AC-42B5-B0A9-7A30447DBE92}"/>
                </a:ext>
              </a:extLst>
            </p:cNvPr>
            <p:cNvSpPr/>
            <p:nvPr/>
          </p:nvSpPr>
          <p:spPr>
            <a:xfrm>
              <a:off x="10938994" y="-8467"/>
              <a:ext cx="1249829" cy="6866467"/>
            </a:xfrm>
            <a:custGeom>
              <a:avLst/>
              <a:gdLst>
                <a:gd name="f0" fmla="val w"/>
                <a:gd name="f1" fmla="val h"/>
                <a:gd name="f2" fmla="val 0"/>
                <a:gd name="f3" fmla="val 1249825"/>
                <a:gd name="f4" fmla="val 6858000"/>
                <a:gd name="f5" fmla="val 1109382"/>
                <a:gd name="f6" fmla="*/ f0 1 1249825"/>
                <a:gd name="f7" fmla="*/ f1 1 6858000"/>
                <a:gd name="f8" fmla="val f2"/>
                <a:gd name="f9" fmla="val f3"/>
                <a:gd name="f10" fmla="val f4"/>
                <a:gd name="f11" fmla="+- f10 0 f8"/>
                <a:gd name="f12" fmla="+- f9 0 f8"/>
                <a:gd name="f13" fmla="*/ f12 1 1249825"/>
                <a:gd name="f14" fmla="*/ f11 1 6858000"/>
                <a:gd name="f15" fmla="*/ f8 1 f13"/>
                <a:gd name="f16" fmla="*/ f9 1 f13"/>
                <a:gd name="f17" fmla="*/ f8 1 f14"/>
                <a:gd name="f18" fmla="*/ f10 1 f14"/>
                <a:gd name="f19" fmla="*/ f15 f6 1"/>
                <a:gd name="f20" fmla="*/ f16 f6 1"/>
                <a:gd name="f21" fmla="*/ f18 f7 1"/>
                <a:gd name="f22" fmla="*/ f17 f7 1"/>
              </a:gdLst>
              <a:ahLst/>
              <a:cxnLst>
                <a:cxn ang="3cd4">
                  <a:pos x="hc" y="t"/>
                </a:cxn>
                <a:cxn ang="0">
                  <a:pos x="r" y="vc"/>
                </a:cxn>
                <a:cxn ang="cd4">
                  <a:pos x="hc" y="b"/>
                </a:cxn>
                <a:cxn ang="cd2">
                  <a:pos x="l" y="vc"/>
                </a:cxn>
              </a:cxnLst>
              <a:rect l="f19" t="f22" r="f20" b="f21"/>
              <a:pathLst>
                <a:path w="1249825" h="6858000">
                  <a:moveTo>
                    <a:pt x="f2" y="f2"/>
                  </a:moveTo>
                  <a:lnTo>
                    <a:pt x="f3" y="f2"/>
                  </a:lnTo>
                  <a:lnTo>
                    <a:pt x="f3" y="f4"/>
                  </a:lnTo>
                  <a:lnTo>
                    <a:pt x="f5" y="f4"/>
                  </a:lnTo>
                  <a:lnTo>
                    <a:pt x="f2" y="f2"/>
                  </a:lnTo>
                  <a:close/>
                </a:path>
              </a:pathLst>
            </a:custGeom>
            <a:solidFill>
              <a:srgbClr val="E84C22">
                <a:alpha val="65000"/>
              </a:srgbClr>
            </a:solidFill>
            <a:ln cap="rnd">
              <a:noFill/>
              <a:prstDash val="solid"/>
            </a:ln>
          </p:spPr>
          <p:txBody>
            <a:bodyPr vert="horz" wrap="square" lIns="91440" tIns="45720" rIns="91440" bIns="45720" anchor="t"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de-DE" sz="1800" b="0" i="0" u="none" strike="noStrike" kern="1200" cap="none" spc="0" baseline="0">
                <a:solidFill>
                  <a:srgbClr val="FFFFFF"/>
                </a:solidFill>
                <a:uFillTx/>
                <a:latin typeface="Trebuchet MS"/>
              </a:endParaRPr>
            </a:p>
          </p:txBody>
        </p:sp>
        <p:sp>
          <p:nvSpPr>
            <p:cNvPr id="11" name="Isosceles Triangle 27">
              <a:extLst>
                <a:ext uri="{FF2B5EF4-FFF2-40B4-BE49-F238E27FC236}">
                  <a16:creationId xmlns:a16="http://schemas.microsoft.com/office/drawing/2014/main" id="{54636667-5F2F-4ABA-BE3A-933AACC97399}"/>
                </a:ext>
              </a:extLst>
            </p:cNvPr>
            <p:cNvSpPr/>
            <p:nvPr/>
          </p:nvSpPr>
          <p:spPr>
            <a:xfrm>
              <a:off x="10371664" y="3589870"/>
              <a:ext cx="1817159" cy="3268129"/>
            </a:xfrm>
            <a:custGeom>
              <a:avLst>
                <a:gd name="f8" fmla="val 100000"/>
              </a:avLst>
              <a:gdLst>
                <a:gd name="f1" fmla="val 10800000"/>
                <a:gd name="f2" fmla="val 5400000"/>
                <a:gd name="f3" fmla="val 180"/>
                <a:gd name="f4" fmla="val w"/>
                <a:gd name="f5" fmla="val h"/>
                <a:gd name="f6" fmla="val ss"/>
                <a:gd name="f7" fmla="val 0"/>
                <a:gd name="f8" fmla="val 100000"/>
                <a:gd name="f9" fmla="+- 0 0 -360"/>
                <a:gd name="f10" fmla="+- 0 0 -270"/>
                <a:gd name="f11" fmla="+- 0 0 -180"/>
                <a:gd name="f12" fmla="+- 0 0 -90"/>
                <a:gd name="f13" fmla="abs f4"/>
                <a:gd name="f14" fmla="abs f5"/>
                <a:gd name="f15" fmla="abs f6"/>
                <a:gd name="f16" fmla="val f7"/>
                <a:gd name="f17" fmla="val f8"/>
                <a:gd name="f18" fmla="*/ f9 f1 1"/>
                <a:gd name="f19" fmla="*/ f10 f1 1"/>
                <a:gd name="f20" fmla="*/ f11 f1 1"/>
                <a:gd name="f21" fmla="*/ f12 f1 1"/>
                <a:gd name="f22" fmla="?: f13 f4 1"/>
                <a:gd name="f23" fmla="?: f14 f5 1"/>
                <a:gd name="f24" fmla="?: f15 f6 1"/>
                <a:gd name="f25" fmla="*/ f18 1 f3"/>
                <a:gd name="f26" fmla="*/ f19 1 f3"/>
                <a:gd name="f27" fmla="*/ f20 1 f3"/>
                <a:gd name="f28" fmla="*/ f21 1 f3"/>
                <a:gd name="f29" fmla="*/ f22 1 21600"/>
                <a:gd name="f30" fmla="*/ f23 1 21600"/>
                <a:gd name="f31" fmla="*/ 21600 f22 1"/>
                <a:gd name="f32" fmla="*/ 21600 f23 1"/>
                <a:gd name="f33" fmla="+- f25 0 f2"/>
                <a:gd name="f34" fmla="+- f26 0 f2"/>
                <a:gd name="f35" fmla="+- f27 0 f2"/>
                <a:gd name="f36" fmla="+- f28 0 f2"/>
                <a:gd name="f37" fmla="min f30 f29"/>
                <a:gd name="f38" fmla="*/ f31 1 f24"/>
                <a:gd name="f39" fmla="*/ f32 1 f24"/>
                <a:gd name="f40" fmla="val f38"/>
                <a:gd name="f41" fmla="val f39"/>
                <a:gd name="f42" fmla="*/ f16 f37 1"/>
                <a:gd name="f43" fmla="+- f41 0 f16"/>
                <a:gd name="f44" fmla="+- f40 0 f16"/>
                <a:gd name="f45" fmla="*/ f41 f37 1"/>
                <a:gd name="f46" fmla="*/ f40 f37 1"/>
                <a:gd name="f47" fmla="*/ f43 1 2"/>
                <a:gd name="f48" fmla="*/ f44 1 2"/>
                <a:gd name="f49" fmla="*/ f44 f17 1"/>
                <a:gd name="f50" fmla="+- f16 f47 0"/>
                <a:gd name="f51" fmla="*/ f49 1 200000"/>
                <a:gd name="f52" fmla="*/ f49 1 100000"/>
                <a:gd name="f53" fmla="+- f51 f48 0"/>
                <a:gd name="f54" fmla="*/ f51 f37 1"/>
                <a:gd name="f55" fmla="*/ f50 f37 1"/>
                <a:gd name="f56" fmla="*/ f52 f37 1"/>
                <a:gd name="f57" fmla="*/ f53 f37 1"/>
              </a:gdLst>
              <a:ahLst/>
              <a:cxnLst>
                <a:cxn ang="3cd4">
                  <a:pos x="hc" y="t"/>
                </a:cxn>
                <a:cxn ang="0">
                  <a:pos x="r" y="vc"/>
                </a:cxn>
                <a:cxn ang="cd4">
                  <a:pos x="hc" y="b"/>
                </a:cxn>
                <a:cxn ang="cd2">
                  <a:pos x="l" y="vc"/>
                </a:cxn>
                <a:cxn ang="f33">
                  <a:pos x="f56" y="f42"/>
                </a:cxn>
                <a:cxn ang="f34">
                  <a:pos x="f54" y="f55"/>
                </a:cxn>
                <a:cxn ang="f35">
                  <a:pos x="f42" y="f45"/>
                </a:cxn>
                <a:cxn ang="f35">
                  <a:pos x="f56" y="f45"/>
                </a:cxn>
                <a:cxn ang="f35">
                  <a:pos x="f46" y="f45"/>
                </a:cxn>
                <a:cxn ang="f36">
                  <a:pos x="f57" y="f55"/>
                </a:cxn>
              </a:cxnLst>
              <a:rect l="f54" t="f55" r="f57" b="f45"/>
              <a:pathLst>
                <a:path>
                  <a:moveTo>
                    <a:pt x="f42" y="f45"/>
                  </a:moveTo>
                  <a:lnTo>
                    <a:pt x="f56" y="f42"/>
                  </a:lnTo>
                  <a:lnTo>
                    <a:pt x="f46" y="f45"/>
                  </a:lnTo>
                  <a:close/>
                </a:path>
              </a:pathLst>
            </a:custGeom>
            <a:solidFill>
              <a:srgbClr val="E84C22">
                <a:alpha val="80000"/>
              </a:srgbClr>
            </a:solidFill>
            <a:ln cap="rnd">
              <a:noFill/>
              <a:prstDash val="solid"/>
            </a:ln>
          </p:spPr>
          <p:txBody>
            <a:bodyPr vert="horz" wrap="square" lIns="91440" tIns="45720" rIns="91440" bIns="45720" anchor="t"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de-DE" sz="1800" b="0" i="0" u="none" strike="noStrike" kern="1200" cap="none" spc="0" baseline="0">
                <a:solidFill>
                  <a:srgbClr val="FFFFFF"/>
                </a:solidFill>
                <a:uFillTx/>
                <a:latin typeface="Trebuchet MS"/>
              </a:endParaRPr>
            </a:p>
          </p:txBody>
        </p:sp>
        <p:sp>
          <p:nvSpPr>
            <p:cNvPr id="12" name="Isosceles Triangle 28">
              <a:extLst>
                <a:ext uri="{FF2B5EF4-FFF2-40B4-BE49-F238E27FC236}">
                  <a16:creationId xmlns:a16="http://schemas.microsoft.com/office/drawing/2014/main" id="{9F0D2B0D-D849-4230-B3EF-97E5E70236A4}"/>
                </a:ext>
              </a:extLst>
            </p:cNvPr>
            <p:cNvSpPr/>
            <p:nvPr/>
          </p:nvSpPr>
          <p:spPr>
            <a:xfrm>
              <a:off x="0" y="4013201"/>
              <a:ext cx="448732" cy="2844798"/>
            </a:xfrm>
            <a:custGeom>
              <a:avLst>
                <a:gd name="f8" fmla="val 0"/>
              </a:avLst>
              <a:gdLst>
                <a:gd name="f1" fmla="val 10800000"/>
                <a:gd name="f2" fmla="val 5400000"/>
                <a:gd name="f3" fmla="val 180"/>
                <a:gd name="f4" fmla="val w"/>
                <a:gd name="f5" fmla="val h"/>
                <a:gd name="f6" fmla="val ss"/>
                <a:gd name="f7" fmla="val 0"/>
                <a:gd name="f8" fmla="val 0"/>
                <a:gd name="f9" fmla="+- 0 0 -360"/>
                <a:gd name="f10" fmla="+- 0 0 -270"/>
                <a:gd name="f11" fmla="+- 0 0 -180"/>
                <a:gd name="f12" fmla="+- 0 0 -90"/>
                <a:gd name="f13" fmla="abs f4"/>
                <a:gd name="f14" fmla="abs f5"/>
                <a:gd name="f15" fmla="abs f6"/>
                <a:gd name="f16" fmla="val f7"/>
                <a:gd name="f17" fmla="val f8"/>
                <a:gd name="f18" fmla="*/ f9 f1 1"/>
                <a:gd name="f19" fmla="*/ f10 f1 1"/>
                <a:gd name="f20" fmla="*/ f11 f1 1"/>
                <a:gd name="f21" fmla="*/ f12 f1 1"/>
                <a:gd name="f22" fmla="?: f13 f4 1"/>
                <a:gd name="f23" fmla="?: f14 f5 1"/>
                <a:gd name="f24" fmla="?: f15 f6 1"/>
                <a:gd name="f25" fmla="*/ f18 1 f3"/>
                <a:gd name="f26" fmla="*/ f19 1 f3"/>
                <a:gd name="f27" fmla="*/ f20 1 f3"/>
                <a:gd name="f28" fmla="*/ f21 1 f3"/>
                <a:gd name="f29" fmla="*/ f22 1 21600"/>
                <a:gd name="f30" fmla="*/ f23 1 21600"/>
                <a:gd name="f31" fmla="*/ 21600 f22 1"/>
                <a:gd name="f32" fmla="*/ 21600 f23 1"/>
                <a:gd name="f33" fmla="+- f25 0 f2"/>
                <a:gd name="f34" fmla="+- f26 0 f2"/>
                <a:gd name="f35" fmla="+- f27 0 f2"/>
                <a:gd name="f36" fmla="+- f28 0 f2"/>
                <a:gd name="f37" fmla="min f30 f29"/>
                <a:gd name="f38" fmla="*/ f31 1 f24"/>
                <a:gd name="f39" fmla="*/ f32 1 f24"/>
                <a:gd name="f40" fmla="val f38"/>
                <a:gd name="f41" fmla="val f39"/>
                <a:gd name="f42" fmla="*/ f16 f37 1"/>
                <a:gd name="f43" fmla="+- f41 0 f16"/>
                <a:gd name="f44" fmla="+- f40 0 f16"/>
                <a:gd name="f45" fmla="*/ f41 f37 1"/>
                <a:gd name="f46" fmla="*/ f40 f37 1"/>
                <a:gd name="f47" fmla="*/ f43 1 2"/>
                <a:gd name="f48" fmla="*/ f44 1 2"/>
                <a:gd name="f49" fmla="*/ f44 f17 1"/>
                <a:gd name="f50" fmla="+- f16 f47 0"/>
                <a:gd name="f51" fmla="*/ f49 1 200000"/>
                <a:gd name="f52" fmla="*/ f49 1 100000"/>
                <a:gd name="f53" fmla="+- f51 f48 0"/>
                <a:gd name="f54" fmla="*/ f51 f37 1"/>
                <a:gd name="f55" fmla="*/ f50 f37 1"/>
                <a:gd name="f56" fmla="*/ f52 f37 1"/>
                <a:gd name="f57" fmla="*/ f53 f37 1"/>
              </a:gdLst>
              <a:ahLst/>
              <a:cxnLst>
                <a:cxn ang="3cd4">
                  <a:pos x="hc" y="t"/>
                </a:cxn>
                <a:cxn ang="0">
                  <a:pos x="r" y="vc"/>
                </a:cxn>
                <a:cxn ang="cd4">
                  <a:pos x="hc" y="b"/>
                </a:cxn>
                <a:cxn ang="cd2">
                  <a:pos x="l" y="vc"/>
                </a:cxn>
                <a:cxn ang="f33">
                  <a:pos x="f56" y="f42"/>
                </a:cxn>
                <a:cxn ang="f34">
                  <a:pos x="f54" y="f55"/>
                </a:cxn>
                <a:cxn ang="f35">
                  <a:pos x="f42" y="f45"/>
                </a:cxn>
                <a:cxn ang="f35">
                  <a:pos x="f56" y="f45"/>
                </a:cxn>
                <a:cxn ang="f35">
                  <a:pos x="f46" y="f45"/>
                </a:cxn>
                <a:cxn ang="f36">
                  <a:pos x="f57" y="f55"/>
                </a:cxn>
              </a:cxnLst>
              <a:rect l="f54" t="f55" r="f57" b="f45"/>
              <a:pathLst>
                <a:path>
                  <a:moveTo>
                    <a:pt x="f42" y="f45"/>
                  </a:moveTo>
                  <a:lnTo>
                    <a:pt x="f56" y="f42"/>
                  </a:lnTo>
                  <a:lnTo>
                    <a:pt x="f46" y="f45"/>
                  </a:lnTo>
                  <a:close/>
                </a:path>
              </a:pathLst>
            </a:custGeom>
            <a:solidFill>
              <a:srgbClr val="E84C22">
                <a:alpha val="85000"/>
              </a:srgbClr>
            </a:solidFill>
            <a:ln cap="rnd">
              <a:noFill/>
              <a:prstDash val="solid"/>
            </a:ln>
          </p:spPr>
          <p:txBody>
            <a:bodyPr vert="horz" wrap="square" lIns="91440" tIns="45720" rIns="91440" bIns="45720" anchor="t"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de-DE" sz="1800" b="0" i="0" u="none" strike="noStrike" kern="1200" cap="none" spc="0" baseline="0">
                <a:solidFill>
                  <a:srgbClr val="FFFFFF"/>
                </a:solidFill>
                <a:uFillTx/>
                <a:latin typeface="Trebuchet MS"/>
              </a:endParaRPr>
            </a:p>
          </p:txBody>
        </p:sp>
      </p:grpSp>
      <p:sp>
        <p:nvSpPr>
          <p:cNvPr id="13" name="Title Placeholder 1">
            <a:extLst>
              <a:ext uri="{FF2B5EF4-FFF2-40B4-BE49-F238E27FC236}">
                <a16:creationId xmlns:a16="http://schemas.microsoft.com/office/drawing/2014/main" id="{2ACD69E4-C8DB-4017-835B-E92E503EA662}"/>
              </a:ext>
            </a:extLst>
          </p:cNvPr>
          <p:cNvSpPr txBox="1">
            <a:spLocks noGrp="1"/>
          </p:cNvSpPr>
          <p:nvPr>
            <p:ph type="title"/>
          </p:nvPr>
        </p:nvSpPr>
        <p:spPr>
          <a:xfrm>
            <a:off x="677332" y="609603"/>
            <a:ext cx="8596667" cy="1320795"/>
          </a:xfrm>
          <a:prstGeom prst="rect">
            <a:avLst/>
          </a:prstGeom>
          <a:noFill/>
          <a:ln>
            <a:noFill/>
          </a:ln>
        </p:spPr>
        <p:txBody>
          <a:bodyPr vert="horz" wrap="square" lIns="91440" tIns="45720" rIns="91440" bIns="45720" anchor="t" anchorCtr="0" compatLnSpc="1">
            <a:normAutofit/>
          </a:bodyPr>
          <a:lstStyle/>
          <a:p>
            <a:pPr lvl="0"/>
            <a:r>
              <a:rPr lang="de-DE"/>
              <a:t>Mastertitelformat bearbeiten</a:t>
            </a:r>
            <a:endParaRPr lang="en-US"/>
          </a:p>
        </p:txBody>
      </p:sp>
      <p:sp>
        <p:nvSpPr>
          <p:cNvPr id="14" name="Text Placeholder 2">
            <a:extLst>
              <a:ext uri="{FF2B5EF4-FFF2-40B4-BE49-F238E27FC236}">
                <a16:creationId xmlns:a16="http://schemas.microsoft.com/office/drawing/2014/main" id="{BC8D586C-82BC-46C2-BB8F-36D688F2A20E}"/>
              </a:ext>
            </a:extLst>
          </p:cNvPr>
          <p:cNvSpPr txBox="1">
            <a:spLocks noGrp="1"/>
          </p:cNvSpPr>
          <p:nvPr>
            <p:ph type="body" idx="1"/>
          </p:nvPr>
        </p:nvSpPr>
        <p:spPr>
          <a:xfrm>
            <a:off x="677332" y="2160590"/>
            <a:ext cx="8596667" cy="3880768"/>
          </a:xfrm>
          <a:prstGeom prst="rect">
            <a:avLst/>
          </a:prstGeom>
          <a:noFill/>
          <a:ln>
            <a:noFill/>
          </a:ln>
        </p:spPr>
        <p:txBody>
          <a:bodyPr vert="horz" wrap="square" lIns="91440" tIns="45720" rIns="91440" bIns="45720" anchor="t" anchorCtr="0" compatLnSpc="1">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15" name="Date Placeholder 3">
            <a:extLst>
              <a:ext uri="{FF2B5EF4-FFF2-40B4-BE49-F238E27FC236}">
                <a16:creationId xmlns:a16="http://schemas.microsoft.com/office/drawing/2014/main" id="{C0A5F9AE-0389-4658-A371-E77676B2E468}"/>
              </a:ext>
            </a:extLst>
          </p:cNvPr>
          <p:cNvSpPr txBox="1">
            <a:spLocks noGrp="1"/>
          </p:cNvSpPr>
          <p:nvPr>
            <p:ph type="dt" sz="half" idx="2"/>
          </p:nvPr>
        </p:nvSpPr>
        <p:spPr>
          <a:xfrm>
            <a:off x="7205133" y="6041358"/>
            <a:ext cx="911940" cy="365129"/>
          </a:xfrm>
          <a:prstGeom prst="rect">
            <a:avLst/>
          </a:prstGeom>
          <a:noFill/>
          <a:ln>
            <a:noFill/>
          </a:ln>
        </p:spPr>
        <p:txBody>
          <a:bodyPr vert="horz" wrap="square" lIns="91440" tIns="45720" rIns="91440" bIns="45720" anchor="ctr" anchorCtr="0" compatLnSpc="1">
            <a:noAutofit/>
          </a:bodyPr>
          <a:lstStyle>
            <a:lvl1pPr marL="0" marR="0" lvl="0" indent="0" algn="r" defTabSz="457200" rtl="0" fontAlgn="auto" hangingPunct="1">
              <a:lnSpc>
                <a:spcPct val="100000"/>
              </a:lnSpc>
              <a:spcBef>
                <a:spcPts val="0"/>
              </a:spcBef>
              <a:spcAft>
                <a:spcPts val="0"/>
              </a:spcAft>
              <a:buNone/>
              <a:tabLst/>
              <a:defRPr lang="de-DE" sz="900" b="0" i="0" u="none" strike="noStrike" kern="1200" cap="none" spc="0" baseline="0">
                <a:solidFill>
                  <a:srgbClr val="898989"/>
                </a:solidFill>
                <a:uFillTx/>
                <a:latin typeface="Trebuchet MS"/>
              </a:defRPr>
            </a:lvl1pPr>
          </a:lstStyle>
          <a:p>
            <a:pPr lvl="0"/>
            <a:fld id="{7A89C635-2BD4-4FA2-BEB3-781D8C7AB802}" type="datetime1">
              <a:rPr lang="de-DE"/>
              <a:pPr lvl="0"/>
              <a:t>12.01.2026</a:t>
            </a:fld>
            <a:endParaRPr lang="de-DE"/>
          </a:p>
        </p:txBody>
      </p:sp>
      <p:sp>
        <p:nvSpPr>
          <p:cNvPr id="16" name="Footer Placeholder 4">
            <a:extLst>
              <a:ext uri="{FF2B5EF4-FFF2-40B4-BE49-F238E27FC236}">
                <a16:creationId xmlns:a16="http://schemas.microsoft.com/office/drawing/2014/main" id="{4117B459-EA4B-4681-826B-0BA7FD649913}"/>
              </a:ext>
            </a:extLst>
          </p:cNvPr>
          <p:cNvSpPr txBox="1">
            <a:spLocks noGrp="1"/>
          </p:cNvSpPr>
          <p:nvPr>
            <p:ph type="ftr" sz="quarter" idx="3"/>
          </p:nvPr>
        </p:nvSpPr>
        <p:spPr>
          <a:xfrm>
            <a:off x="677332" y="6041358"/>
            <a:ext cx="6297609" cy="365129"/>
          </a:xfrm>
          <a:prstGeom prst="rect">
            <a:avLst/>
          </a:prstGeom>
          <a:noFill/>
          <a:ln>
            <a:noFill/>
          </a:ln>
        </p:spPr>
        <p:txBody>
          <a:bodyPr vert="horz" wrap="square" lIns="91440" tIns="45720" rIns="91440" bIns="45720" anchor="ctr" anchorCtr="0" compatLnSpc="1">
            <a:noAutofit/>
          </a:bodyPr>
          <a:lstStyle>
            <a:lvl1pPr marL="0" marR="0" lvl="0" indent="0" algn="l" defTabSz="457200" rtl="0" fontAlgn="auto" hangingPunct="1">
              <a:lnSpc>
                <a:spcPct val="100000"/>
              </a:lnSpc>
              <a:spcBef>
                <a:spcPts val="0"/>
              </a:spcBef>
              <a:spcAft>
                <a:spcPts val="0"/>
              </a:spcAft>
              <a:buNone/>
              <a:tabLst/>
              <a:defRPr lang="de-DE" sz="900" b="0" i="0" u="none" strike="noStrike" kern="1200" cap="none" spc="0" baseline="0">
                <a:solidFill>
                  <a:srgbClr val="898989"/>
                </a:solidFill>
                <a:uFillTx/>
                <a:latin typeface="Trebuchet MS"/>
              </a:defRPr>
            </a:lvl1pPr>
          </a:lstStyle>
          <a:p>
            <a:pPr lvl="0"/>
            <a:endParaRPr lang="de-DE"/>
          </a:p>
        </p:txBody>
      </p:sp>
      <p:sp>
        <p:nvSpPr>
          <p:cNvPr id="17" name="Slide Number Placeholder 5">
            <a:extLst>
              <a:ext uri="{FF2B5EF4-FFF2-40B4-BE49-F238E27FC236}">
                <a16:creationId xmlns:a16="http://schemas.microsoft.com/office/drawing/2014/main" id="{1F792951-67F4-4BE8-9F05-87A7AE93CA8D}"/>
              </a:ext>
            </a:extLst>
          </p:cNvPr>
          <p:cNvSpPr txBox="1">
            <a:spLocks noGrp="1"/>
          </p:cNvSpPr>
          <p:nvPr>
            <p:ph type="sldNum" sz="quarter" idx="4"/>
          </p:nvPr>
        </p:nvSpPr>
        <p:spPr>
          <a:xfrm>
            <a:off x="8590659" y="6041358"/>
            <a:ext cx="683340" cy="365129"/>
          </a:xfrm>
          <a:prstGeom prst="rect">
            <a:avLst/>
          </a:prstGeom>
          <a:noFill/>
          <a:ln>
            <a:noFill/>
          </a:ln>
        </p:spPr>
        <p:txBody>
          <a:bodyPr vert="horz" wrap="square" lIns="91440" tIns="45720" rIns="91440" bIns="45720" anchor="ctr" anchorCtr="0" compatLnSpc="1">
            <a:noAutofit/>
          </a:bodyPr>
          <a:lstStyle>
            <a:lvl1pPr marL="0" marR="0" lvl="0" indent="0" algn="r" defTabSz="457200" rtl="0" fontAlgn="auto" hangingPunct="1">
              <a:lnSpc>
                <a:spcPct val="100000"/>
              </a:lnSpc>
              <a:spcBef>
                <a:spcPts val="0"/>
              </a:spcBef>
              <a:spcAft>
                <a:spcPts val="0"/>
              </a:spcAft>
              <a:buNone/>
              <a:tabLst/>
              <a:defRPr lang="de-DE" sz="900" b="0" i="0" u="none" strike="noStrike" kern="1200" cap="none" spc="0" baseline="0">
                <a:solidFill>
                  <a:srgbClr val="E84C22"/>
                </a:solidFill>
                <a:uFillTx/>
                <a:latin typeface="Trebuchet MS"/>
              </a:defRPr>
            </a:lvl1pPr>
          </a:lstStyle>
          <a:p>
            <a:pPr lvl="0"/>
            <a:fld id="{447006C2-56E1-459E-B059-721D428B5109}" type="slidenum">
              <a:t>‹Nr.›</a:t>
            </a:fld>
            <a:endParaRPr lang="de-DE"/>
          </a:p>
        </p:txBody>
      </p:sp>
    </p:spTree>
    <p:extLst>
      <p:ext uri="{BB962C8B-B14F-4D97-AF65-F5344CB8AC3E}">
        <p14:creationId xmlns:p14="http://schemas.microsoft.com/office/powerpoint/2010/main" val="2195626451"/>
      </p:ext>
    </p:extLst>
  </p:cSld>
  <p:clrMap bg1="lt1" tx1="dk1" bg2="lt2" tx2="dk2" accent1="accent1" accent2="accent2" accent3="accent3" accent4="accent4" accent5="accent5" accent6="accent6" hlink="hlink" folHlink="folHlink"/>
  <p:sldLayoutIdLst>
    <p:sldLayoutId id="2147483772" r:id="rId1"/>
    <p:sldLayoutId id="2147483773" r:id="rId2"/>
    <p:sldLayoutId id="2147483774" r:id="rId3"/>
    <p:sldLayoutId id="2147483775" r:id="rId4"/>
    <p:sldLayoutId id="2147483776" r:id="rId5"/>
    <p:sldLayoutId id="2147483777" r:id="rId6"/>
    <p:sldLayoutId id="2147483778" r:id="rId7"/>
    <p:sldLayoutId id="2147483779" r:id="rId8"/>
    <p:sldLayoutId id="2147483780" r:id="rId9"/>
    <p:sldLayoutId id="2147483781" r:id="rId10"/>
    <p:sldLayoutId id="2147483782" r:id="rId11"/>
    <p:sldLayoutId id="2147483783" r:id="rId12"/>
    <p:sldLayoutId id="2147483784" r:id="rId13"/>
    <p:sldLayoutId id="2147483785" r:id="rId14"/>
    <p:sldLayoutId id="2147483786" r:id="rId15"/>
    <p:sldLayoutId id="2147483787" r:id="rId16"/>
  </p:sldLayoutIdLst>
  <p:txStyles>
    <p:titleStyle>
      <a:lvl1pPr marL="0" marR="0" lvl="0" indent="0" algn="l" defTabSz="457200" rtl="0" fontAlgn="auto" hangingPunct="1">
        <a:lnSpc>
          <a:spcPct val="100000"/>
        </a:lnSpc>
        <a:spcBef>
          <a:spcPts val="0"/>
        </a:spcBef>
        <a:spcAft>
          <a:spcPts val="0"/>
        </a:spcAft>
        <a:buNone/>
        <a:tabLst/>
        <a:defRPr lang="de-DE" sz="3600" b="0" i="0" u="none" strike="noStrike" kern="1200" cap="none" spc="0" baseline="0">
          <a:solidFill>
            <a:srgbClr val="E84C22"/>
          </a:solidFill>
          <a:uFillTx/>
          <a:latin typeface="Trebuchet MS"/>
        </a:defRPr>
      </a:lvl1pPr>
    </p:titleStyle>
    <p:bodyStyle>
      <a:lvl1pPr marL="342900" marR="0" lvl="0" indent="-342900" algn="l" defTabSz="457200" rtl="0" fontAlgn="auto" hangingPunct="1">
        <a:lnSpc>
          <a:spcPct val="100000"/>
        </a:lnSpc>
        <a:spcBef>
          <a:spcPts val="1000"/>
        </a:spcBef>
        <a:spcAft>
          <a:spcPts val="0"/>
        </a:spcAft>
        <a:buClr>
          <a:srgbClr val="E84C22"/>
        </a:buClr>
        <a:buSzPct val="80000"/>
        <a:buFont typeface="Wingdings 3"/>
        <a:buChar char=""/>
        <a:tabLst/>
        <a:defRPr lang="de-DE" sz="1800" b="0" i="0" u="none" strike="noStrike" kern="1200" cap="none" spc="0" baseline="0">
          <a:solidFill>
            <a:srgbClr val="404040"/>
          </a:solidFill>
          <a:uFillTx/>
          <a:latin typeface="Trebuchet MS"/>
        </a:defRPr>
      </a:lvl1pPr>
      <a:lvl2pPr marL="742950" marR="0" lvl="1" indent="-285750" algn="l" defTabSz="457200" rtl="0" fontAlgn="auto" hangingPunct="1">
        <a:lnSpc>
          <a:spcPct val="100000"/>
        </a:lnSpc>
        <a:spcBef>
          <a:spcPts val="1000"/>
        </a:spcBef>
        <a:spcAft>
          <a:spcPts val="0"/>
        </a:spcAft>
        <a:buClr>
          <a:srgbClr val="E84C22"/>
        </a:buClr>
        <a:buSzPct val="80000"/>
        <a:buFont typeface="Wingdings 3"/>
        <a:buChar char=""/>
        <a:tabLst/>
        <a:defRPr lang="de-DE" sz="1600" b="0" i="0" u="none" strike="noStrike" kern="1200" cap="none" spc="0" baseline="0">
          <a:solidFill>
            <a:srgbClr val="404040"/>
          </a:solidFill>
          <a:uFillTx/>
          <a:latin typeface="Trebuchet MS"/>
        </a:defRPr>
      </a:lvl2pPr>
      <a:lvl3pPr marL="1143000" marR="0" lvl="2" indent="-228600" algn="l" defTabSz="457200" rtl="0" fontAlgn="auto" hangingPunct="1">
        <a:lnSpc>
          <a:spcPct val="100000"/>
        </a:lnSpc>
        <a:spcBef>
          <a:spcPts val="1000"/>
        </a:spcBef>
        <a:spcAft>
          <a:spcPts val="0"/>
        </a:spcAft>
        <a:buClr>
          <a:srgbClr val="E84C22"/>
        </a:buClr>
        <a:buSzPct val="80000"/>
        <a:buFont typeface="Wingdings 3"/>
        <a:buChar char=""/>
        <a:tabLst/>
        <a:defRPr lang="de-DE" sz="1400" b="0" i="0" u="none" strike="noStrike" kern="1200" cap="none" spc="0" baseline="0">
          <a:solidFill>
            <a:srgbClr val="404040"/>
          </a:solidFill>
          <a:uFillTx/>
          <a:latin typeface="Trebuchet MS"/>
        </a:defRPr>
      </a:lvl3pPr>
      <a:lvl4pPr marL="1600200" marR="0" lvl="3" indent="-228600" algn="l" defTabSz="457200" rtl="0" fontAlgn="auto" hangingPunct="1">
        <a:lnSpc>
          <a:spcPct val="100000"/>
        </a:lnSpc>
        <a:spcBef>
          <a:spcPts val="1000"/>
        </a:spcBef>
        <a:spcAft>
          <a:spcPts val="0"/>
        </a:spcAft>
        <a:buClr>
          <a:srgbClr val="E84C22"/>
        </a:buClr>
        <a:buSzPct val="80000"/>
        <a:buFont typeface="Wingdings 3"/>
        <a:buChar char=""/>
        <a:tabLst/>
        <a:defRPr lang="de-DE" sz="1200" b="0" i="0" u="none" strike="noStrike" kern="1200" cap="none" spc="0" baseline="0">
          <a:solidFill>
            <a:srgbClr val="404040"/>
          </a:solidFill>
          <a:uFillTx/>
          <a:latin typeface="Trebuchet MS"/>
        </a:defRPr>
      </a:lvl4pPr>
      <a:lvl5pPr marL="2057400" marR="0" lvl="4" indent="-228600" algn="l" defTabSz="457200" rtl="0" fontAlgn="auto" hangingPunct="1">
        <a:lnSpc>
          <a:spcPct val="100000"/>
        </a:lnSpc>
        <a:spcBef>
          <a:spcPts val="1000"/>
        </a:spcBef>
        <a:spcAft>
          <a:spcPts val="0"/>
        </a:spcAft>
        <a:buClr>
          <a:srgbClr val="E84C22"/>
        </a:buClr>
        <a:buSzPct val="80000"/>
        <a:buFont typeface="Wingdings 3"/>
        <a:buChar char=""/>
        <a:tabLst/>
        <a:defRPr lang="de-DE" sz="1200" b="0" i="0" u="none" strike="noStrike" kern="1200" cap="none" spc="0" baseline="0">
          <a:solidFill>
            <a:srgbClr val="404040"/>
          </a:solidFill>
          <a:uFillTx/>
          <a:latin typeface="Trebuchet M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pSp>
        <p:nvGrpSpPr>
          <p:cNvPr id="2" name="Group 6">
            <a:extLst>
              <a:ext uri="{FF2B5EF4-FFF2-40B4-BE49-F238E27FC236}">
                <a16:creationId xmlns:a16="http://schemas.microsoft.com/office/drawing/2014/main" id="{65090436-6C7F-4161-83EB-732752FFA197}"/>
              </a:ext>
            </a:extLst>
          </p:cNvPr>
          <p:cNvGrpSpPr/>
          <p:nvPr/>
        </p:nvGrpSpPr>
        <p:grpSpPr>
          <a:xfrm>
            <a:off x="0" y="-8640"/>
            <a:ext cx="12191760" cy="6866640"/>
            <a:chOff x="0" y="-8640"/>
            <a:chExt cx="12191760" cy="6866640"/>
          </a:xfrm>
        </p:grpSpPr>
        <p:sp>
          <p:nvSpPr>
            <p:cNvPr id="3" name="Straight Connector 19">
              <a:extLst>
                <a:ext uri="{FF2B5EF4-FFF2-40B4-BE49-F238E27FC236}">
                  <a16:creationId xmlns:a16="http://schemas.microsoft.com/office/drawing/2014/main" id="{4332BA2A-4457-459E-AA1D-EEDFCFC44AD4}"/>
                </a:ext>
              </a:extLst>
            </p:cNvPr>
            <p:cNvSpPr/>
            <p:nvPr/>
          </p:nvSpPr>
          <p:spPr>
            <a:xfrm>
              <a:off x="9370800" y="0"/>
              <a:ext cx="1219320" cy="6858000"/>
            </a:xfrm>
            <a:prstGeom prst="line">
              <a:avLst/>
            </a:prstGeom>
            <a:noFill/>
            <a:ln w="9360">
              <a:solidFill>
                <a:srgbClr val="BFBFBF"/>
              </a:solidFill>
              <a:prstDash val="solid"/>
            </a:ln>
          </p:spPr>
          <p:txBody>
            <a:bodyPr vert="horz" wrap="square" lIns="90000" tIns="45000" rIns="90000" bIns="45000" anchor="ctr" anchorCtr="1" compatLnSpc="0">
              <a:noAutofit/>
            </a:bodyPr>
            <a:lstStyle/>
            <a:p>
              <a:pPr marL="0" marR="0" lvl="0" indent="0" rtl="0" hangingPunct="0">
                <a:lnSpc>
                  <a:spcPct val="100000"/>
                </a:lnSpc>
                <a:spcBef>
                  <a:spcPts val="0"/>
                </a:spcBef>
                <a:spcAft>
                  <a:spcPts val="0"/>
                </a:spcAft>
                <a:buNone/>
                <a:tabLst/>
              </a:pPr>
              <a:endParaRPr lang="de-DE" sz="1800" b="0" i="0" u="none" strike="noStrike" kern="1200">
                <a:ln>
                  <a:noFill/>
                </a:ln>
                <a:latin typeface="Arial" pitchFamily="18"/>
                <a:ea typeface="Microsoft YaHei" pitchFamily="2"/>
                <a:cs typeface="Lucida Sans" pitchFamily="2"/>
              </a:endParaRPr>
            </a:p>
          </p:txBody>
        </p:sp>
        <p:sp>
          <p:nvSpPr>
            <p:cNvPr id="4" name="Straight Connector 20">
              <a:extLst>
                <a:ext uri="{FF2B5EF4-FFF2-40B4-BE49-F238E27FC236}">
                  <a16:creationId xmlns:a16="http://schemas.microsoft.com/office/drawing/2014/main" id="{EF5D431E-B95A-4402-997F-8BAF969CC762}"/>
                </a:ext>
              </a:extLst>
            </p:cNvPr>
            <p:cNvSpPr/>
            <p:nvPr/>
          </p:nvSpPr>
          <p:spPr>
            <a:xfrm flipH="1">
              <a:off x="7425000" y="3681359"/>
              <a:ext cx="4763519" cy="3176641"/>
            </a:xfrm>
            <a:prstGeom prst="line">
              <a:avLst/>
            </a:prstGeom>
            <a:noFill/>
            <a:ln w="9360">
              <a:solidFill>
                <a:srgbClr val="D9D9D9"/>
              </a:solidFill>
              <a:prstDash val="solid"/>
            </a:ln>
          </p:spPr>
          <p:txBody>
            <a:bodyPr vert="horz" wrap="square" lIns="90000" tIns="45000" rIns="90000" bIns="45000" anchor="ctr" anchorCtr="1" compatLnSpc="0">
              <a:noAutofit/>
            </a:bodyPr>
            <a:lstStyle/>
            <a:p>
              <a:pPr marL="0" marR="0" lvl="0" indent="0" rtl="0" hangingPunct="0">
                <a:lnSpc>
                  <a:spcPct val="100000"/>
                </a:lnSpc>
                <a:spcBef>
                  <a:spcPts val="0"/>
                </a:spcBef>
                <a:spcAft>
                  <a:spcPts val="0"/>
                </a:spcAft>
                <a:buNone/>
                <a:tabLst/>
              </a:pPr>
              <a:endParaRPr lang="de-DE" sz="1800" b="0" i="0" u="none" strike="noStrike" kern="1200">
                <a:ln>
                  <a:noFill/>
                </a:ln>
                <a:latin typeface="Arial" pitchFamily="18"/>
                <a:ea typeface="Microsoft YaHei" pitchFamily="2"/>
                <a:cs typeface="Lucida Sans" pitchFamily="2"/>
              </a:endParaRPr>
            </a:p>
          </p:txBody>
        </p:sp>
        <p:sp>
          <p:nvSpPr>
            <p:cNvPr id="5" name="Rectangle 23">
              <a:extLst>
                <a:ext uri="{FF2B5EF4-FFF2-40B4-BE49-F238E27FC236}">
                  <a16:creationId xmlns:a16="http://schemas.microsoft.com/office/drawing/2014/main" id="{0C1C5EA3-4E47-49BE-8057-DF94288F377E}"/>
                </a:ext>
              </a:extLst>
            </p:cNvPr>
            <p:cNvSpPr/>
            <p:nvPr/>
          </p:nvSpPr>
          <p:spPr>
            <a:xfrm>
              <a:off x="9181440" y="-8640"/>
              <a:ext cx="3007080" cy="6866280"/>
            </a:xfrm>
            <a:custGeom>
              <a:avLst/>
              <a:gdLst>
                <a:gd name="f0" fmla="val 0"/>
                <a:gd name="f1" fmla="val 3007349"/>
                <a:gd name="f2" fmla="val 6866467"/>
                <a:gd name="f3" fmla="val 2045532"/>
              </a:gdLst>
              <a:ahLst/>
              <a:cxnLst>
                <a:cxn ang="3cd4">
                  <a:pos x="hc" y="t"/>
                </a:cxn>
                <a:cxn ang="0">
                  <a:pos x="r" y="vc"/>
                </a:cxn>
                <a:cxn ang="cd4">
                  <a:pos x="hc" y="b"/>
                </a:cxn>
                <a:cxn ang="cd2">
                  <a:pos x="l" y="vc"/>
                </a:cxn>
              </a:cxnLst>
              <a:rect l="l" t="t" r="r" b="b"/>
              <a:pathLst>
                <a:path w="3007349" h="6866467">
                  <a:moveTo>
                    <a:pt x="f3" y="f0"/>
                  </a:moveTo>
                  <a:lnTo>
                    <a:pt x="f1" y="f0"/>
                  </a:lnTo>
                  <a:lnTo>
                    <a:pt x="f1" y="f2"/>
                  </a:lnTo>
                  <a:lnTo>
                    <a:pt x="f0" y="f2"/>
                  </a:lnTo>
                  <a:lnTo>
                    <a:pt x="f3" y="f0"/>
                  </a:lnTo>
                  <a:close/>
                </a:path>
              </a:pathLst>
            </a:custGeom>
            <a:solidFill>
              <a:srgbClr val="90C226">
                <a:alpha val="30000"/>
              </a:srgbClr>
            </a:solidFill>
            <a:ln>
              <a:noFill/>
              <a:prstDash val="solid"/>
            </a:ln>
          </p:spPr>
          <p:txBody>
            <a:bodyPr vert="horz" wrap="square" lIns="90000" tIns="45000" rIns="90000" bIns="45000" anchorCtr="0" compatLnSpc="0">
              <a:noAutofit/>
            </a:bodyPr>
            <a:lstStyle/>
            <a:p>
              <a:pPr marL="0" marR="0" lvl="0" indent="0" rtl="0" hangingPunct="0">
                <a:lnSpc>
                  <a:spcPct val="100000"/>
                </a:lnSpc>
                <a:spcBef>
                  <a:spcPts val="0"/>
                </a:spcBef>
                <a:spcAft>
                  <a:spcPts val="0"/>
                </a:spcAft>
                <a:buNone/>
                <a:tabLst/>
              </a:pPr>
              <a:endParaRPr lang="de-DE" sz="1800" b="0" i="0" u="none" strike="noStrike" kern="1200">
                <a:ln>
                  <a:noFill/>
                </a:ln>
                <a:latin typeface="Arial" pitchFamily="18"/>
                <a:ea typeface="Microsoft YaHei" pitchFamily="2"/>
                <a:cs typeface="Lucida Sans" pitchFamily="2"/>
              </a:endParaRPr>
            </a:p>
          </p:txBody>
        </p:sp>
        <p:sp>
          <p:nvSpPr>
            <p:cNvPr id="6" name="Rectangle 25">
              <a:extLst>
                <a:ext uri="{FF2B5EF4-FFF2-40B4-BE49-F238E27FC236}">
                  <a16:creationId xmlns:a16="http://schemas.microsoft.com/office/drawing/2014/main" id="{FDA415A7-2C21-4975-B388-A57C31611805}"/>
                </a:ext>
              </a:extLst>
            </p:cNvPr>
            <p:cNvSpPr/>
            <p:nvPr/>
          </p:nvSpPr>
          <p:spPr>
            <a:xfrm>
              <a:off x="9603360" y="-8640"/>
              <a:ext cx="2588040" cy="6866280"/>
            </a:xfrm>
            <a:custGeom>
              <a:avLst/>
              <a:gdLst>
                <a:gd name="f0" fmla="val 0"/>
                <a:gd name="f1" fmla="val 2573311"/>
                <a:gd name="f2" fmla="val 6866467"/>
                <a:gd name="f3" fmla="val 1202336"/>
              </a:gdLst>
              <a:ahLst/>
              <a:cxnLst>
                <a:cxn ang="3cd4">
                  <a:pos x="hc" y="t"/>
                </a:cxn>
                <a:cxn ang="0">
                  <a:pos x="r" y="vc"/>
                </a:cxn>
                <a:cxn ang="cd4">
                  <a:pos x="hc" y="b"/>
                </a:cxn>
                <a:cxn ang="cd2">
                  <a:pos x="l" y="vc"/>
                </a:cxn>
              </a:cxnLst>
              <a:rect l="l" t="t" r="r" b="b"/>
              <a:pathLst>
                <a:path w="2573311" h="6866467">
                  <a:moveTo>
                    <a:pt x="f0" y="f0"/>
                  </a:moveTo>
                  <a:lnTo>
                    <a:pt x="f1" y="f0"/>
                  </a:lnTo>
                  <a:lnTo>
                    <a:pt x="f1" y="f2"/>
                  </a:lnTo>
                  <a:lnTo>
                    <a:pt x="f3" y="f2"/>
                  </a:lnTo>
                  <a:lnTo>
                    <a:pt x="f0" y="f0"/>
                  </a:lnTo>
                  <a:close/>
                </a:path>
              </a:pathLst>
            </a:custGeom>
            <a:solidFill>
              <a:srgbClr val="90C226">
                <a:alpha val="20000"/>
              </a:srgbClr>
            </a:solidFill>
            <a:ln>
              <a:noFill/>
              <a:prstDash val="solid"/>
            </a:ln>
          </p:spPr>
          <p:txBody>
            <a:bodyPr vert="horz" wrap="square" lIns="90000" tIns="45000" rIns="90000" bIns="45000" anchorCtr="0" compatLnSpc="0">
              <a:noAutofit/>
            </a:bodyPr>
            <a:lstStyle/>
            <a:p>
              <a:pPr marL="0" marR="0" lvl="0" indent="0" rtl="0" hangingPunct="0">
                <a:lnSpc>
                  <a:spcPct val="100000"/>
                </a:lnSpc>
                <a:spcBef>
                  <a:spcPts val="0"/>
                </a:spcBef>
                <a:spcAft>
                  <a:spcPts val="0"/>
                </a:spcAft>
                <a:buNone/>
                <a:tabLst/>
              </a:pPr>
              <a:endParaRPr lang="de-DE" sz="1800" b="0" i="0" u="none" strike="noStrike" kern="1200">
                <a:ln>
                  <a:noFill/>
                </a:ln>
                <a:latin typeface="Arial" pitchFamily="18"/>
                <a:ea typeface="Microsoft YaHei" pitchFamily="2"/>
                <a:cs typeface="Lucida Sans" pitchFamily="2"/>
              </a:endParaRPr>
            </a:p>
          </p:txBody>
        </p:sp>
        <p:sp>
          <p:nvSpPr>
            <p:cNvPr id="7" name="Isosceles Triangle 23">
              <a:extLst>
                <a:ext uri="{FF2B5EF4-FFF2-40B4-BE49-F238E27FC236}">
                  <a16:creationId xmlns:a16="http://schemas.microsoft.com/office/drawing/2014/main" id="{08FD019B-310A-4E97-BF12-A80C30633D4B}"/>
                </a:ext>
              </a:extLst>
            </p:cNvPr>
            <p:cNvSpPr/>
            <p:nvPr/>
          </p:nvSpPr>
          <p:spPr>
            <a:xfrm>
              <a:off x="8932320" y="3048120"/>
              <a:ext cx="3259440" cy="3809520"/>
            </a:xfrm>
            <a:custGeom>
              <a:avLst>
                <a:gd name="f0" fmla="val 10800"/>
              </a:avLst>
              <a:gdLst>
                <a:gd name="f1" fmla="val 10800000"/>
                <a:gd name="f2" fmla="val 5400000"/>
                <a:gd name="f3" fmla="val 180"/>
                <a:gd name="f4" fmla="val w"/>
                <a:gd name="f5" fmla="val h"/>
                <a:gd name="f6" fmla="val 0"/>
                <a:gd name="f7" fmla="val 21600"/>
                <a:gd name="f8" fmla="val -2147483647"/>
                <a:gd name="f9" fmla="val 2147483647"/>
                <a:gd name="f10" fmla="+- 0 0 0"/>
                <a:gd name="f11" fmla="*/ f4 1 21600"/>
                <a:gd name="f12" fmla="*/ f5 1 21600"/>
                <a:gd name="f13" fmla="pin 0 f0 21600"/>
                <a:gd name="f14" fmla="*/ f10 f1 1"/>
                <a:gd name="f15" fmla="val f13"/>
                <a:gd name="f16" fmla="*/ f13 1 2"/>
                <a:gd name="f17" fmla="*/ f13 f11 1"/>
                <a:gd name="f18" fmla="*/ f6 f12 1"/>
                <a:gd name="f19" fmla="*/ 18000 f12 1"/>
                <a:gd name="f20" fmla="*/ 10800 f12 1"/>
                <a:gd name="f21" fmla="*/ 0 f12 1"/>
                <a:gd name="f22" fmla="*/ f14 1 f3"/>
                <a:gd name="f23" fmla="*/ 0 f11 1"/>
                <a:gd name="f24" fmla="*/ 21600 f12 1"/>
                <a:gd name="f25" fmla="*/ 10800 f11 1"/>
                <a:gd name="f26" fmla="*/ 21600 f11 1"/>
                <a:gd name="f27" fmla="+- f16 10800 0"/>
                <a:gd name="f28" fmla="+- 21600 0 f15"/>
                <a:gd name="f29" fmla="*/ f16 f11 1"/>
                <a:gd name="f30" fmla="*/ f15 f11 1"/>
                <a:gd name="f31" fmla="+- f22 0 f2"/>
                <a:gd name="f32" fmla="*/ f28 1 2"/>
                <a:gd name="f33" fmla="*/ f27 f11 1"/>
                <a:gd name="f34" fmla="+- 21600 0 f32"/>
                <a:gd name="f35" fmla="*/ f34 f11 1"/>
              </a:gdLst>
              <a:ahLst>
                <a:ahXY gdRefX="f0" minX="f6" maxX="f7">
                  <a:pos x="f17" y="f18"/>
                </a:ahXY>
              </a:ahLst>
              <a:cxnLst>
                <a:cxn ang="3cd4">
                  <a:pos x="hc" y="t"/>
                </a:cxn>
                <a:cxn ang="0">
                  <a:pos x="r" y="vc"/>
                </a:cxn>
                <a:cxn ang="cd4">
                  <a:pos x="hc" y="b"/>
                </a:cxn>
                <a:cxn ang="cd2">
                  <a:pos x="l" y="vc"/>
                </a:cxn>
                <a:cxn ang="f31">
                  <a:pos x="f30" y="f21"/>
                </a:cxn>
                <a:cxn ang="f31">
                  <a:pos x="f29" y="f20"/>
                </a:cxn>
                <a:cxn ang="f31">
                  <a:pos x="f23" y="f24"/>
                </a:cxn>
                <a:cxn ang="f31">
                  <a:pos x="f25" y="f24"/>
                </a:cxn>
                <a:cxn ang="f31">
                  <a:pos x="f26" y="f24"/>
                </a:cxn>
                <a:cxn ang="f31">
                  <a:pos x="f35" y="f20"/>
                </a:cxn>
              </a:cxnLst>
              <a:rect l="f29" t="f20" r="f33" b="f19"/>
              <a:pathLst>
                <a:path w="21600" h="21600">
                  <a:moveTo>
                    <a:pt x="f15" y="f6"/>
                  </a:moveTo>
                  <a:lnTo>
                    <a:pt x="f7" y="f7"/>
                  </a:lnTo>
                  <a:lnTo>
                    <a:pt x="f6" y="f7"/>
                  </a:lnTo>
                  <a:close/>
                </a:path>
              </a:pathLst>
            </a:custGeom>
            <a:solidFill>
              <a:srgbClr val="54A021">
                <a:alpha val="72000"/>
              </a:srgbClr>
            </a:solidFill>
            <a:ln>
              <a:noFill/>
              <a:prstDash val="solid"/>
            </a:ln>
          </p:spPr>
          <p:txBody>
            <a:bodyPr vert="horz" wrap="square" lIns="90000" tIns="45000" rIns="90000" bIns="45000" anchorCtr="0" compatLnSpc="0">
              <a:noAutofit/>
            </a:bodyPr>
            <a:lstStyle/>
            <a:p>
              <a:pPr marL="0" marR="0" lvl="0" indent="0" rtl="0" hangingPunct="0">
                <a:lnSpc>
                  <a:spcPct val="100000"/>
                </a:lnSpc>
                <a:spcBef>
                  <a:spcPts val="0"/>
                </a:spcBef>
                <a:spcAft>
                  <a:spcPts val="0"/>
                </a:spcAft>
                <a:buNone/>
                <a:tabLst/>
              </a:pPr>
              <a:endParaRPr lang="de-DE" sz="1800" b="0" i="0" u="none" strike="noStrike" kern="1200">
                <a:ln>
                  <a:noFill/>
                </a:ln>
                <a:latin typeface="Arial" pitchFamily="18"/>
                <a:ea typeface="Microsoft YaHei" pitchFamily="2"/>
                <a:cs typeface="Lucida Sans" pitchFamily="2"/>
              </a:endParaRPr>
            </a:p>
          </p:txBody>
        </p:sp>
        <p:sp>
          <p:nvSpPr>
            <p:cNvPr id="8" name="Rectangle 27">
              <a:extLst>
                <a:ext uri="{FF2B5EF4-FFF2-40B4-BE49-F238E27FC236}">
                  <a16:creationId xmlns:a16="http://schemas.microsoft.com/office/drawing/2014/main" id="{CE2B3B06-BE35-4F1F-B05F-98A60BAC6709}"/>
                </a:ext>
              </a:extLst>
            </p:cNvPr>
            <p:cNvSpPr/>
            <p:nvPr/>
          </p:nvSpPr>
          <p:spPr>
            <a:xfrm>
              <a:off x="9334440" y="-8640"/>
              <a:ext cx="2854080" cy="6866280"/>
            </a:xfrm>
            <a:custGeom>
              <a:avLst/>
              <a:gdLst>
                <a:gd name="f0" fmla="val 0"/>
                <a:gd name="f1" fmla="val 2858013"/>
                <a:gd name="f2" fmla="val 6866467"/>
                <a:gd name="f3" fmla="val 2473942"/>
              </a:gdLst>
              <a:ahLst/>
              <a:cxnLst>
                <a:cxn ang="3cd4">
                  <a:pos x="hc" y="t"/>
                </a:cxn>
                <a:cxn ang="0">
                  <a:pos x="r" y="vc"/>
                </a:cxn>
                <a:cxn ang="cd4">
                  <a:pos x="hc" y="b"/>
                </a:cxn>
                <a:cxn ang="cd2">
                  <a:pos x="l" y="vc"/>
                </a:cxn>
              </a:cxnLst>
              <a:rect l="l" t="t" r="r" b="b"/>
              <a:pathLst>
                <a:path w="2858013" h="6866467">
                  <a:moveTo>
                    <a:pt x="f0" y="f0"/>
                  </a:moveTo>
                  <a:lnTo>
                    <a:pt x="f1" y="f0"/>
                  </a:lnTo>
                  <a:lnTo>
                    <a:pt x="f1" y="f2"/>
                  </a:lnTo>
                  <a:lnTo>
                    <a:pt x="f3" y="f2"/>
                  </a:lnTo>
                  <a:lnTo>
                    <a:pt x="f0" y="f0"/>
                  </a:lnTo>
                  <a:close/>
                </a:path>
              </a:pathLst>
            </a:custGeom>
            <a:solidFill>
              <a:srgbClr val="3F7819">
                <a:alpha val="70000"/>
              </a:srgbClr>
            </a:solidFill>
            <a:ln>
              <a:noFill/>
              <a:prstDash val="solid"/>
            </a:ln>
          </p:spPr>
          <p:txBody>
            <a:bodyPr vert="horz" wrap="square" lIns="90000" tIns="45000" rIns="90000" bIns="45000" anchorCtr="0" compatLnSpc="0">
              <a:noAutofit/>
            </a:bodyPr>
            <a:lstStyle/>
            <a:p>
              <a:pPr marL="0" marR="0" lvl="0" indent="0" rtl="0" hangingPunct="0">
                <a:lnSpc>
                  <a:spcPct val="100000"/>
                </a:lnSpc>
                <a:spcBef>
                  <a:spcPts val="0"/>
                </a:spcBef>
                <a:spcAft>
                  <a:spcPts val="0"/>
                </a:spcAft>
                <a:buNone/>
                <a:tabLst/>
              </a:pPr>
              <a:endParaRPr lang="de-DE" sz="1800" b="0" i="0" u="none" strike="noStrike" kern="1200">
                <a:ln>
                  <a:noFill/>
                </a:ln>
                <a:latin typeface="Arial" pitchFamily="18"/>
                <a:ea typeface="Microsoft YaHei" pitchFamily="2"/>
                <a:cs typeface="Lucida Sans" pitchFamily="2"/>
              </a:endParaRPr>
            </a:p>
          </p:txBody>
        </p:sp>
        <p:sp>
          <p:nvSpPr>
            <p:cNvPr id="9" name="Rectangle 28">
              <a:extLst>
                <a:ext uri="{FF2B5EF4-FFF2-40B4-BE49-F238E27FC236}">
                  <a16:creationId xmlns:a16="http://schemas.microsoft.com/office/drawing/2014/main" id="{204B23D9-2271-4AEB-B4AC-CD9ED59BA223}"/>
                </a:ext>
              </a:extLst>
            </p:cNvPr>
            <p:cNvSpPr/>
            <p:nvPr/>
          </p:nvSpPr>
          <p:spPr>
            <a:xfrm>
              <a:off x="10898640" y="-8640"/>
              <a:ext cx="1289880" cy="6866280"/>
            </a:xfrm>
            <a:custGeom>
              <a:avLst/>
              <a:gdLst>
                <a:gd name="f0" fmla="val 0"/>
                <a:gd name="f1" fmla="val 1290094"/>
                <a:gd name="f2" fmla="val 6858000"/>
                <a:gd name="f3" fmla="val 1019735"/>
              </a:gdLst>
              <a:ahLst/>
              <a:cxnLst>
                <a:cxn ang="3cd4">
                  <a:pos x="hc" y="t"/>
                </a:cxn>
                <a:cxn ang="0">
                  <a:pos x="r" y="vc"/>
                </a:cxn>
                <a:cxn ang="cd4">
                  <a:pos x="hc" y="b"/>
                </a:cxn>
                <a:cxn ang="cd2">
                  <a:pos x="l" y="vc"/>
                </a:cxn>
              </a:cxnLst>
              <a:rect l="l" t="t" r="r" b="b"/>
              <a:pathLst>
                <a:path w="1290094" h="6858000">
                  <a:moveTo>
                    <a:pt x="f3" y="f0"/>
                  </a:moveTo>
                  <a:lnTo>
                    <a:pt x="f1" y="f0"/>
                  </a:lnTo>
                  <a:lnTo>
                    <a:pt x="f1" y="f2"/>
                  </a:lnTo>
                  <a:lnTo>
                    <a:pt x="f0" y="f2"/>
                  </a:lnTo>
                  <a:lnTo>
                    <a:pt x="f3" y="f0"/>
                  </a:lnTo>
                  <a:close/>
                </a:path>
              </a:pathLst>
            </a:custGeom>
            <a:solidFill>
              <a:srgbClr val="C0E474">
                <a:alpha val="70000"/>
              </a:srgbClr>
            </a:solidFill>
            <a:ln>
              <a:noFill/>
              <a:prstDash val="solid"/>
            </a:ln>
          </p:spPr>
          <p:txBody>
            <a:bodyPr vert="horz" wrap="square" lIns="90000" tIns="45000" rIns="90000" bIns="45000" anchorCtr="0" compatLnSpc="0">
              <a:noAutofit/>
            </a:bodyPr>
            <a:lstStyle/>
            <a:p>
              <a:pPr marL="0" marR="0" lvl="0" indent="0" rtl="0" hangingPunct="0">
                <a:lnSpc>
                  <a:spcPct val="100000"/>
                </a:lnSpc>
                <a:spcBef>
                  <a:spcPts val="0"/>
                </a:spcBef>
                <a:spcAft>
                  <a:spcPts val="0"/>
                </a:spcAft>
                <a:buNone/>
                <a:tabLst/>
              </a:pPr>
              <a:endParaRPr lang="de-DE" sz="1800" b="0" i="0" u="none" strike="noStrike" kern="1200">
                <a:ln>
                  <a:noFill/>
                </a:ln>
                <a:latin typeface="Arial" pitchFamily="18"/>
                <a:ea typeface="Microsoft YaHei" pitchFamily="2"/>
                <a:cs typeface="Lucida Sans" pitchFamily="2"/>
              </a:endParaRPr>
            </a:p>
          </p:txBody>
        </p:sp>
        <p:sp>
          <p:nvSpPr>
            <p:cNvPr id="10" name="Rectangle 29">
              <a:extLst>
                <a:ext uri="{FF2B5EF4-FFF2-40B4-BE49-F238E27FC236}">
                  <a16:creationId xmlns:a16="http://schemas.microsoft.com/office/drawing/2014/main" id="{6A8FC5B1-637C-4FA0-8CDA-5B0A00FDA635}"/>
                </a:ext>
              </a:extLst>
            </p:cNvPr>
            <p:cNvSpPr/>
            <p:nvPr/>
          </p:nvSpPr>
          <p:spPr>
            <a:xfrm>
              <a:off x="10938960" y="-8640"/>
              <a:ext cx="1249559" cy="6866280"/>
            </a:xfrm>
            <a:custGeom>
              <a:avLst/>
              <a:gdLst>
                <a:gd name="f0" fmla="val 0"/>
                <a:gd name="f1" fmla="val 1249825"/>
                <a:gd name="f2" fmla="val 6858000"/>
                <a:gd name="f3" fmla="val 1109382"/>
              </a:gdLst>
              <a:ahLst/>
              <a:cxnLst>
                <a:cxn ang="3cd4">
                  <a:pos x="hc" y="t"/>
                </a:cxn>
                <a:cxn ang="0">
                  <a:pos x="r" y="vc"/>
                </a:cxn>
                <a:cxn ang="cd4">
                  <a:pos x="hc" y="b"/>
                </a:cxn>
                <a:cxn ang="cd2">
                  <a:pos x="l" y="vc"/>
                </a:cxn>
              </a:cxnLst>
              <a:rect l="l" t="t" r="r" b="b"/>
              <a:pathLst>
                <a:path w="1249825" h="6858000">
                  <a:moveTo>
                    <a:pt x="f0" y="f0"/>
                  </a:moveTo>
                  <a:lnTo>
                    <a:pt x="f1" y="f0"/>
                  </a:lnTo>
                  <a:lnTo>
                    <a:pt x="f1" y="f2"/>
                  </a:lnTo>
                  <a:lnTo>
                    <a:pt x="f3" y="f2"/>
                  </a:lnTo>
                  <a:lnTo>
                    <a:pt x="f0" y="f0"/>
                  </a:lnTo>
                  <a:close/>
                </a:path>
              </a:pathLst>
            </a:custGeom>
            <a:solidFill>
              <a:srgbClr val="90C226">
                <a:alpha val="65000"/>
              </a:srgbClr>
            </a:solidFill>
            <a:ln>
              <a:noFill/>
              <a:prstDash val="solid"/>
            </a:ln>
          </p:spPr>
          <p:txBody>
            <a:bodyPr vert="horz" wrap="square" lIns="90000" tIns="45000" rIns="90000" bIns="45000" anchorCtr="0" compatLnSpc="0">
              <a:noAutofit/>
            </a:bodyPr>
            <a:lstStyle/>
            <a:p>
              <a:pPr marL="0" marR="0" lvl="0" indent="0" rtl="0" hangingPunct="0">
                <a:lnSpc>
                  <a:spcPct val="100000"/>
                </a:lnSpc>
                <a:spcBef>
                  <a:spcPts val="0"/>
                </a:spcBef>
                <a:spcAft>
                  <a:spcPts val="0"/>
                </a:spcAft>
                <a:buNone/>
                <a:tabLst/>
              </a:pPr>
              <a:endParaRPr lang="de-DE" sz="1800" b="0" i="0" u="none" strike="noStrike" kern="1200">
                <a:ln>
                  <a:noFill/>
                </a:ln>
                <a:latin typeface="Arial" pitchFamily="18"/>
                <a:ea typeface="Microsoft YaHei" pitchFamily="2"/>
                <a:cs typeface="Lucida Sans" pitchFamily="2"/>
              </a:endParaRPr>
            </a:p>
          </p:txBody>
        </p:sp>
        <p:sp>
          <p:nvSpPr>
            <p:cNvPr id="11" name="Isosceles Triangle 27">
              <a:extLst>
                <a:ext uri="{FF2B5EF4-FFF2-40B4-BE49-F238E27FC236}">
                  <a16:creationId xmlns:a16="http://schemas.microsoft.com/office/drawing/2014/main" id="{31345A0D-9D20-4D2D-B1C4-DF84A95F2BE0}"/>
                </a:ext>
              </a:extLst>
            </p:cNvPr>
            <p:cNvSpPr/>
            <p:nvPr/>
          </p:nvSpPr>
          <p:spPr>
            <a:xfrm>
              <a:off x="10371600" y="3589920"/>
              <a:ext cx="1816920" cy="3267720"/>
            </a:xfrm>
            <a:custGeom>
              <a:avLst>
                <a:gd name="f0" fmla="val 10800"/>
              </a:avLst>
              <a:gdLst>
                <a:gd name="f1" fmla="val 10800000"/>
                <a:gd name="f2" fmla="val 5400000"/>
                <a:gd name="f3" fmla="val 180"/>
                <a:gd name="f4" fmla="val w"/>
                <a:gd name="f5" fmla="val h"/>
                <a:gd name="f6" fmla="val 0"/>
                <a:gd name="f7" fmla="val 21600"/>
                <a:gd name="f8" fmla="val -2147483647"/>
                <a:gd name="f9" fmla="val 2147483647"/>
                <a:gd name="f10" fmla="+- 0 0 0"/>
                <a:gd name="f11" fmla="*/ f4 1 21600"/>
                <a:gd name="f12" fmla="*/ f5 1 21600"/>
                <a:gd name="f13" fmla="pin 0 f0 21600"/>
                <a:gd name="f14" fmla="*/ f10 f1 1"/>
                <a:gd name="f15" fmla="val f13"/>
                <a:gd name="f16" fmla="*/ f13 1 2"/>
                <a:gd name="f17" fmla="*/ f13 f11 1"/>
                <a:gd name="f18" fmla="*/ f6 f12 1"/>
                <a:gd name="f19" fmla="*/ 18000 f12 1"/>
                <a:gd name="f20" fmla="*/ 10800 f12 1"/>
                <a:gd name="f21" fmla="*/ 0 f12 1"/>
                <a:gd name="f22" fmla="*/ f14 1 f3"/>
                <a:gd name="f23" fmla="*/ 0 f11 1"/>
                <a:gd name="f24" fmla="*/ 21600 f12 1"/>
                <a:gd name="f25" fmla="*/ 10800 f11 1"/>
                <a:gd name="f26" fmla="*/ 21600 f11 1"/>
                <a:gd name="f27" fmla="+- f16 10800 0"/>
                <a:gd name="f28" fmla="+- 21600 0 f15"/>
                <a:gd name="f29" fmla="*/ f16 f11 1"/>
                <a:gd name="f30" fmla="*/ f15 f11 1"/>
                <a:gd name="f31" fmla="+- f22 0 f2"/>
                <a:gd name="f32" fmla="*/ f28 1 2"/>
                <a:gd name="f33" fmla="*/ f27 f11 1"/>
                <a:gd name="f34" fmla="+- 21600 0 f32"/>
                <a:gd name="f35" fmla="*/ f34 f11 1"/>
              </a:gdLst>
              <a:ahLst>
                <a:ahXY gdRefX="f0" minX="f6" maxX="f7">
                  <a:pos x="f17" y="f18"/>
                </a:ahXY>
              </a:ahLst>
              <a:cxnLst>
                <a:cxn ang="3cd4">
                  <a:pos x="hc" y="t"/>
                </a:cxn>
                <a:cxn ang="0">
                  <a:pos x="r" y="vc"/>
                </a:cxn>
                <a:cxn ang="cd4">
                  <a:pos x="hc" y="b"/>
                </a:cxn>
                <a:cxn ang="cd2">
                  <a:pos x="l" y="vc"/>
                </a:cxn>
                <a:cxn ang="f31">
                  <a:pos x="f30" y="f21"/>
                </a:cxn>
                <a:cxn ang="f31">
                  <a:pos x="f29" y="f20"/>
                </a:cxn>
                <a:cxn ang="f31">
                  <a:pos x="f23" y="f24"/>
                </a:cxn>
                <a:cxn ang="f31">
                  <a:pos x="f25" y="f24"/>
                </a:cxn>
                <a:cxn ang="f31">
                  <a:pos x="f26" y="f24"/>
                </a:cxn>
                <a:cxn ang="f31">
                  <a:pos x="f35" y="f20"/>
                </a:cxn>
              </a:cxnLst>
              <a:rect l="f29" t="f20" r="f33" b="f19"/>
              <a:pathLst>
                <a:path w="21600" h="21600">
                  <a:moveTo>
                    <a:pt x="f15" y="f6"/>
                  </a:moveTo>
                  <a:lnTo>
                    <a:pt x="f7" y="f7"/>
                  </a:lnTo>
                  <a:lnTo>
                    <a:pt x="f6" y="f7"/>
                  </a:lnTo>
                  <a:close/>
                </a:path>
              </a:pathLst>
            </a:custGeom>
            <a:solidFill>
              <a:srgbClr val="90C226">
                <a:alpha val="80000"/>
              </a:srgbClr>
            </a:solidFill>
            <a:ln>
              <a:noFill/>
              <a:prstDash val="solid"/>
            </a:ln>
          </p:spPr>
          <p:txBody>
            <a:bodyPr vert="horz" wrap="square" lIns="90000" tIns="45000" rIns="90000" bIns="45000" anchorCtr="0" compatLnSpc="0">
              <a:noAutofit/>
            </a:bodyPr>
            <a:lstStyle/>
            <a:p>
              <a:pPr marL="0" marR="0" lvl="0" indent="0" rtl="0" hangingPunct="0">
                <a:lnSpc>
                  <a:spcPct val="100000"/>
                </a:lnSpc>
                <a:spcBef>
                  <a:spcPts val="0"/>
                </a:spcBef>
                <a:spcAft>
                  <a:spcPts val="0"/>
                </a:spcAft>
                <a:buNone/>
                <a:tabLst/>
              </a:pPr>
              <a:endParaRPr lang="de-DE" sz="1800" b="0" i="0" u="none" strike="noStrike" kern="1200">
                <a:ln>
                  <a:noFill/>
                </a:ln>
                <a:latin typeface="Arial" pitchFamily="18"/>
                <a:ea typeface="Microsoft YaHei" pitchFamily="2"/>
                <a:cs typeface="Lucida Sans" pitchFamily="2"/>
              </a:endParaRPr>
            </a:p>
          </p:txBody>
        </p:sp>
        <p:sp>
          <p:nvSpPr>
            <p:cNvPr id="12" name="Isosceles Triangle 28">
              <a:extLst>
                <a:ext uri="{FF2B5EF4-FFF2-40B4-BE49-F238E27FC236}">
                  <a16:creationId xmlns:a16="http://schemas.microsoft.com/office/drawing/2014/main" id="{777856CD-E43F-459D-9883-1FC2B3C4D5DC}"/>
                </a:ext>
              </a:extLst>
            </p:cNvPr>
            <p:cNvSpPr/>
            <p:nvPr/>
          </p:nvSpPr>
          <p:spPr>
            <a:xfrm>
              <a:off x="0" y="4013279"/>
              <a:ext cx="448199" cy="2844360"/>
            </a:xfrm>
            <a:custGeom>
              <a:avLst>
                <a:gd name="f0" fmla="val 10800"/>
              </a:avLst>
              <a:gdLst>
                <a:gd name="f1" fmla="val 10800000"/>
                <a:gd name="f2" fmla="val 5400000"/>
                <a:gd name="f3" fmla="val 180"/>
                <a:gd name="f4" fmla="val w"/>
                <a:gd name="f5" fmla="val h"/>
                <a:gd name="f6" fmla="val 0"/>
                <a:gd name="f7" fmla="val 21600"/>
                <a:gd name="f8" fmla="val -2147483647"/>
                <a:gd name="f9" fmla="val 2147483647"/>
                <a:gd name="f10" fmla="+- 0 0 0"/>
                <a:gd name="f11" fmla="*/ f4 1 21600"/>
                <a:gd name="f12" fmla="*/ f5 1 21600"/>
                <a:gd name="f13" fmla="pin 0 f0 21600"/>
                <a:gd name="f14" fmla="*/ f10 f1 1"/>
                <a:gd name="f15" fmla="val f13"/>
                <a:gd name="f16" fmla="*/ f13 1 2"/>
                <a:gd name="f17" fmla="*/ f13 f11 1"/>
                <a:gd name="f18" fmla="*/ f6 f12 1"/>
                <a:gd name="f19" fmla="*/ 18000 f12 1"/>
                <a:gd name="f20" fmla="*/ 10800 f12 1"/>
                <a:gd name="f21" fmla="*/ 0 f12 1"/>
                <a:gd name="f22" fmla="*/ f14 1 f3"/>
                <a:gd name="f23" fmla="*/ 0 f11 1"/>
                <a:gd name="f24" fmla="*/ 21600 f12 1"/>
                <a:gd name="f25" fmla="*/ 10800 f11 1"/>
                <a:gd name="f26" fmla="*/ 21600 f11 1"/>
                <a:gd name="f27" fmla="+- f16 10800 0"/>
                <a:gd name="f28" fmla="+- 21600 0 f15"/>
                <a:gd name="f29" fmla="*/ f16 f11 1"/>
                <a:gd name="f30" fmla="*/ f15 f11 1"/>
                <a:gd name="f31" fmla="+- f22 0 f2"/>
                <a:gd name="f32" fmla="*/ f28 1 2"/>
                <a:gd name="f33" fmla="*/ f27 f11 1"/>
                <a:gd name="f34" fmla="+- 21600 0 f32"/>
                <a:gd name="f35" fmla="*/ f34 f11 1"/>
              </a:gdLst>
              <a:ahLst>
                <a:ahXY gdRefX="f0" minX="f6" maxX="f7">
                  <a:pos x="f17" y="f18"/>
                </a:ahXY>
              </a:ahLst>
              <a:cxnLst>
                <a:cxn ang="3cd4">
                  <a:pos x="hc" y="t"/>
                </a:cxn>
                <a:cxn ang="0">
                  <a:pos x="r" y="vc"/>
                </a:cxn>
                <a:cxn ang="cd4">
                  <a:pos x="hc" y="b"/>
                </a:cxn>
                <a:cxn ang="cd2">
                  <a:pos x="l" y="vc"/>
                </a:cxn>
                <a:cxn ang="f31">
                  <a:pos x="f30" y="f21"/>
                </a:cxn>
                <a:cxn ang="f31">
                  <a:pos x="f29" y="f20"/>
                </a:cxn>
                <a:cxn ang="f31">
                  <a:pos x="f23" y="f24"/>
                </a:cxn>
                <a:cxn ang="f31">
                  <a:pos x="f25" y="f24"/>
                </a:cxn>
                <a:cxn ang="f31">
                  <a:pos x="f26" y="f24"/>
                </a:cxn>
                <a:cxn ang="f31">
                  <a:pos x="f35" y="f20"/>
                </a:cxn>
              </a:cxnLst>
              <a:rect l="f29" t="f20" r="f33" b="f19"/>
              <a:pathLst>
                <a:path w="21600" h="21600">
                  <a:moveTo>
                    <a:pt x="f15" y="f6"/>
                  </a:moveTo>
                  <a:lnTo>
                    <a:pt x="f7" y="f7"/>
                  </a:lnTo>
                  <a:lnTo>
                    <a:pt x="f6" y="f7"/>
                  </a:lnTo>
                  <a:close/>
                </a:path>
              </a:pathLst>
            </a:custGeom>
            <a:solidFill>
              <a:srgbClr val="90C226">
                <a:alpha val="85000"/>
              </a:srgbClr>
            </a:solidFill>
            <a:ln>
              <a:noFill/>
              <a:prstDash val="solid"/>
            </a:ln>
          </p:spPr>
          <p:txBody>
            <a:bodyPr vert="horz" wrap="square" lIns="90000" tIns="45000" rIns="90000" bIns="45000" anchorCtr="0" compatLnSpc="0">
              <a:noAutofit/>
            </a:bodyPr>
            <a:lstStyle/>
            <a:p>
              <a:pPr marL="0" marR="0" lvl="0" indent="0" rtl="0" hangingPunct="0">
                <a:lnSpc>
                  <a:spcPct val="100000"/>
                </a:lnSpc>
                <a:spcBef>
                  <a:spcPts val="0"/>
                </a:spcBef>
                <a:spcAft>
                  <a:spcPts val="0"/>
                </a:spcAft>
                <a:buNone/>
                <a:tabLst/>
              </a:pPr>
              <a:endParaRPr lang="de-DE" sz="1800" b="0" i="0" u="none" strike="noStrike" kern="1200">
                <a:ln>
                  <a:noFill/>
                </a:ln>
                <a:latin typeface="Arial" pitchFamily="18"/>
                <a:ea typeface="Microsoft YaHei" pitchFamily="2"/>
                <a:cs typeface="Lucida Sans" pitchFamily="2"/>
              </a:endParaRPr>
            </a:p>
          </p:txBody>
        </p:sp>
      </p:grpSp>
      <p:grpSp>
        <p:nvGrpSpPr>
          <p:cNvPr id="13" name="Group 6">
            <a:extLst>
              <a:ext uri="{FF2B5EF4-FFF2-40B4-BE49-F238E27FC236}">
                <a16:creationId xmlns:a16="http://schemas.microsoft.com/office/drawing/2014/main" id="{350783DF-B2ED-472B-8A93-D67D3EA9AE3A}"/>
              </a:ext>
            </a:extLst>
          </p:cNvPr>
          <p:cNvGrpSpPr/>
          <p:nvPr/>
        </p:nvGrpSpPr>
        <p:grpSpPr>
          <a:xfrm>
            <a:off x="359" y="-8640"/>
            <a:ext cx="12191401" cy="6866640"/>
            <a:chOff x="359" y="-8640"/>
            <a:chExt cx="12191401" cy="6866640"/>
          </a:xfrm>
        </p:grpSpPr>
        <p:sp>
          <p:nvSpPr>
            <p:cNvPr id="14" name="Straight Connector 31">
              <a:extLst>
                <a:ext uri="{FF2B5EF4-FFF2-40B4-BE49-F238E27FC236}">
                  <a16:creationId xmlns:a16="http://schemas.microsoft.com/office/drawing/2014/main" id="{3F5F794F-7698-41BC-97DD-C408D5818042}"/>
                </a:ext>
              </a:extLst>
            </p:cNvPr>
            <p:cNvSpPr/>
            <p:nvPr/>
          </p:nvSpPr>
          <p:spPr>
            <a:xfrm>
              <a:off x="9370800" y="0"/>
              <a:ext cx="1219320" cy="6858000"/>
            </a:xfrm>
            <a:prstGeom prst="line">
              <a:avLst/>
            </a:prstGeom>
            <a:noFill/>
            <a:ln w="9360">
              <a:solidFill>
                <a:srgbClr val="BFBFBF"/>
              </a:solidFill>
              <a:prstDash val="solid"/>
            </a:ln>
          </p:spPr>
          <p:txBody>
            <a:bodyPr vert="horz" wrap="square" lIns="90000" tIns="45000" rIns="90000" bIns="45000" anchor="ctr" anchorCtr="1" compatLnSpc="0">
              <a:noAutofit/>
            </a:bodyPr>
            <a:lstStyle/>
            <a:p>
              <a:pPr marL="0" marR="0" lvl="0" indent="0" rtl="0" hangingPunct="0">
                <a:lnSpc>
                  <a:spcPct val="100000"/>
                </a:lnSpc>
                <a:spcBef>
                  <a:spcPts val="0"/>
                </a:spcBef>
                <a:spcAft>
                  <a:spcPts val="0"/>
                </a:spcAft>
                <a:buNone/>
                <a:tabLst/>
              </a:pPr>
              <a:endParaRPr lang="de-DE" sz="1800" b="0" i="0" u="none" strike="noStrike" kern="1200">
                <a:ln>
                  <a:noFill/>
                </a:ln>
                <a:latin typeface="Arial" pitchFamily="18"/>
                <a:ea typeface="Microsoft YaHei" pitchFamily="2"/>
                <a:cs typeface="Lucida Sans" pitchFamily="2"/>
              </a:endParaRPr>
            </a:p>
          </p:txBody>
        </p:sp>
        <p:sp>
          <p:nvSpPr>
            <p:cNvPr id="15" name="Straight Connector 20">
              <a:extLst>
                <a:ext uri="{FF2B5EF4-FFF2-40B4-BE49-F238E27FC236}">
                  <a16:creationId xmlns:a16="http://schemas.microsoft.com/office/drawing/2014/main" id="{3C44EC2F-289D-4C59-B138-50BB76989992}"/>
                </a:ext>
              </a:extLst>
            </p:cNvPr>
            <p:cNvSpPr/>
            <p:nvPr/>
          </p:nvSpPr>
          <p:spPr>
            <a:xfrm flipH="1">
              <a:off x="7425000" y="3681359"/>
              <a:ext cx="4763519" cy="3176641"/>
            </a:xfrm>
            <a:prstGeom prst="line">
              <a:avLst/>
            </a:prstGeom>
            <a:noFill/>
            <a:ln w="9360">
              <a:solidFill>
                <a:srgbClr val="D9D9D9"/>
              </a:solidFill>
              <a:prstDash val="solid"/>
            </a:ln>
          </p:spPr>
          <p:txBody>
            <a:bodyPr vert="horz" wrap="square" lIns="90000" tIns="45000" rIns="90000" bIns="45000" anchor="ctr" anchorCtr="1" compatLnSpc="0">
              <a:noAutofit/>
            </a:bodyPr>
            <a:lstStyle/>
            <a:p>
              <a:pPr marL="0" marR="0" lvl="0" indent="0" rtl="0" hangingPunct="0">
                <a:lnSpc>
                  <a:spcPct val="100000"/>
                </a:lnSpc>
                <a:spcBef>
                  <a:spcPts val="0"/>
                </a:spcBef>
                <a:spcAft>
                  <a:spcPts val="0"/>
                </a:spcAft>
                <a:buNone/>
                <a:tabLst/>
              </a:pPr>
              <a:endParaRPr lang="de-DE" sz="1800" b="0" i="0" u="none" strike="noStrike" kern="1200">
                <a:ln>
                  <a:noFill/>
                </a:ln>
                <a:latin typeface="Arial" pitchFamily="18"/>
                <a:ea typeface="Microsoft YaHei" pitchFamily="2"/>
                <a:cs typeface="Lucida Sans" pitchFamily="2"/>
              </a:endParaRPr>
            </a:p>
          </p:txBody>
        </p:sp>
        <p:sp>
          <p:nvSpPr>
            <p:cNvPr id="16" name="Rectangle 23">
              <a:extLst>
                <a:ext uri="{FF2B5EF4-FFF2-40B4-BE49-F238E27FC236}">
                  <a16:creationId xmlns:a16="http://schemas.microsoft.com/office/drawing/2014/main" id="{4C46D5E5-1CB6-4D2B-A381-B3145C7B6EC0}"/>
                </a:ext>
              </a:extLst>
            </p:cNvPr>
            <p:cNvSpPr/>
            <p:nvPr/>
          </p:nvSpPr>
          <p:spPr>
            <a:xfrm>
              <a:off x="9181440" y="-8640"/>
              <a:ext cx="3007080" cy="6866280"/>
            </a:xfrm>
            <a:custGeom>
              <a:avLst/>
              <a:gdLst>
                <a:gd name="f0" fmla="val 0"/>
                <a:gd name="f1" fmla="val 3007349"/>
                <a:gd name="f2" fmla="val 6866467"/>
                <a:gd name="f3" fmla="val 2045532"/>
              </a:gdLst>
              <a:ahLst/>
              <a:cxnLst>
                <a:cxn ang="3cd4">
                  <a:pos x="hc" y="t"/>
                </a:cxn>
                <a:cxn ang="0">
                  <a:pos x="r" y="vc"/>
                </a:cxn>
                <a:cxn ang="cd4">
                  <a:pos x="hc" y="b"/>
                </a:cxn>
                <a:cxn ang="cd2">
                  <a:pos x="l" y="vc"/>
                </a:cxn>
              </a:cxnLst>
              <a:rect l="l" t="t" r="r" b="b"/>
              <a:pathLst>
                <a:path w="3007349" h="6866467">
                  <a:moveTo>
                    <a:pt x="f3" y="f0"/>
                  </a:moveTo>
                  <a:lnTo>
                    <a:pt x="f1" y="f0"/>
                  </a:lnTo>
                  <a:lnTo>
                    <a:pt x="f1" y="f2"/>
                  </a:lnTo>
                  <a:lnTo>
                    <a:pt x="f0" y="f2"/>
                  </a:lnTo>
                  <a:lnTo>
                    <a:pt x="f3" y="f0"/>
                  </a:lnTo>
                  <a:close/>
                </a:path>
              </a:pathLst>
            </a:custGeom>
            <a:solidFill>
              <a:srgbClr val="90C226">
                <a:alpha val="30000"/>
              </a:srgbClr>
            </a:solidFill>
            <a:ln>
              <a:noFill/>
              <a:prstDash val="solid"/>
            </a:ln>
          </p:spPr>
          <p:txBody>
            <a:bodyPr vert="horz" wrap="square" lIns="90000" tIns="45000" rIns="90000" bIns="45000" anchorCtr="0" compatLnSpc="0">
              <a:noAutofit/>
            </a:bodyPr>
            <a:lstStyle/>
            <a:p>
              <a:pPr marL="0" marR="0" lvl="0" indent="0" rtl="0" hangingPunct="0">
                <a:lnSpc>
                  <a:spcPct val="100000"/>
                </a:lnSpc>
                <a:spcBef>
                  <a:spcPts val="0"/>
                </a:spcBef>
                <a:spcAft>
                  <a:spcPts val="0"/>
                </a:spcAft>
                <a:buNone/>
                <a:tabLst/>
              </a:pPr>
              <a:endParaRPr lang="de-DE" sz="1800" b="0" i="0" u="none" strike="noStrike" kern="1200">
                <a:ln>
                  <a:noFill/>
                </a:ln>
                <a:latin typeface="Arial" pitchFamily="18"/>
                <a:ea typeface="Microsoft YaHei" pitchFamily="2"/>
                <a:cs typeface="Lucida Sans" pitchFamily="2"/>
              </a:endParaRPr>
            </a:p>
          </p:txBody>
        </p:sp>
        <p:sp>
          <p:nvSpPr>
            <p:cNvPr id="17" name="Rectangle 25">
              <a:extLst>
                <a:ext uri="{FF2B5EF4-FFF2-40B4-BE49-F238E27FC236}">
                  <a16:creationId xmlns:a16="http://schemas.microsoft.com/office/drawing/2014/main" id="{8D34916C-7545-448D-B884-EA54ED4F7460}"/>
                </a:ext>
              </a:extLst>
            </p:cNvPr>
            <p:cNvSpPr/>
            <p:nvPr/>
          </p:nvSpPr>
          <p:spPr>
            <a:xfrm>
              <a:off x="9603360" y="-8640"/>
              <a:ext cx="2588040" cy="6866280"/>
            </a:xfrm>
            <a:custGeom>
              <a:avLst/>
              <a:gdLst>
                <a:gd name="f0" fmla="val 0"/>
                <a:gd name="f1" fmla="val 2573311"/>
                <a:gd name="f2" fmla="val 6866467"/>
                <a:gd name="f3" fmla="val 1202336"/>
              </a:gdLst>
              <a:ahLst/>
              <a:cxnLst>
                <a:cxn ang="3cd4">
                  <a:pos x="hc" y="t"/>
                </a:cxn>
                <a:cxn ang="0">
                  <a:pos x="r" y="vc"/>
                </a:cxn>
                <a:cxn ang="cd4">
                  <a:pos x="hc" y="b"/>
                </a:cxn>
                <a:cxn ang="cd2">
                  <a:pos x="l" y="vc"/>
                </a:cxn>
              </a:cxnLst>
              <a:rect l="l" t="t" r="r" b="b"/>
              <a:pathLst>
                <a:path w="2573311" h="6866467">
                  <a:moveTo>
                    <a:pt x="f0" y="f0"/>
                  </a:moveTo>
                  <a:lnTo>
                    <a:pt x="f1" y="f0"/>
                  </a:lnTo>
                  <a:lnTo>
                    <a:pt x="f1" y="f2"/>
                  </a:lnTo>
                  <a:lnTo>
                    <a:pt x="f3" y="f2"/>
                  </a:lnTo>
                  <a:lnTo>
                    <a:pt x="f0" y="f0"/>
                  </a:lnTo>
                  <a:close/>
                </a:path>
              </a:pathLst>
            </a:custGeom>
            <a:solidFill>
              <a:srgbClr val="90C226">
                <a:alpha val="20000"/>
              </a:srgbClr>
            </a:solidFill>
            <a:ln>
              <a:noFill/>
              <a:prstDash val="solid"/>
            </a:ln>
          </p:spPr>
          <p:txBody>
            <a:bodyPr vert="horz" wrap="square" lIns="90000" tIns="45000" rIns="90000" bIns="45000" anchorCtr="0" compatLnSpc="0">
              <a:noAutofit/>
            </a:bodyPr>
            <a:lstStyle/>
            <a:p>
              <a:pPr marL="0" marR="0" lvl="0" indent="0" rtl="0" hangingPunct="0">
                <a:lnSpc>
                  <a:spcPct val="100000"/>
                </a:lnSpc>
                <a:spcBef>
                  <a:spcPts val="0"/>
                </a:spcBef>
                <a:spcAft>
                  <a:spcPts val="0"/>
                </a:spcAft>
                <a:buNone/>
                <a:tabLst/>
              </a:pPr>
              <a:endParaRPr lang="de-DE" sz="1800" b="0" i="0" u="none" strike="noStrike" kern="1200">
                <a:ln>
                  <a:noFill/>
                </a:ln>
                <a:latin typeface="Arial" pitchFamily="18"/>
                <a:ea typeface="Microsoft YaHei" pitchFamily="2"/>
                <a:cs typeface="Lucida Sans" pitchFamily="2"/>
              </a:endParaRPr>
            </a:p>
          </p:txBody>
        </p:sp>
        <p:sp>
          <p:nvSpPr>
            <p:cNvPr id="18" name="Isosceles Triangle 26">
              <a:extLst>
                <a:ext uri="{FF2B5EF4-FFF2-40B4-BE49-F238E27FC236}">
                  <a16:creationId xmlns:a16="http://schemas.microsoft.com/office/drawing/2014/main" id="{1530E6B0-7D4A-4490-A6C0-DDA7DE58B38F}"/>
                </a:ext>
              </a:extLst>
            </p:cNvPr>
            <p:cNvSpPr/>
            <p:nvPr/>
          </p:nvSpPr>
          <p:spPr>
            <a:xfrm>
              <a:off x="8932320" y="3048120"/>
              <a:ext cx="3259440" cy="3809520"/>
            </a:xfrm>
            <a:custGeom>
              <a:avLst>
                <a:gd name="f0" fmla="val 10800"/>
              </a:avLst>
              <a:gdLst>
                <a:gd name="f1" fmla="val 10800000"/>
                <a:gd name="f2" fmla="val 5400000"/>
                <a:gd name="f3" fmla="val 180"/>
                <a:gd name="f4" fmla="val w"/>
                <a:gd name="f5" fmla="val h"/>
                <a:gd name="f6" fmla="val 0"/>
                <a:gd name="f7" fmla="val 21600"/>
                <a:gd name="f8" fmla="val -2147483647"/>
                <a:gd name="f9" fmla="val 2147483647"/>
                <a:gd name="f10" fmla="+- 0 0 0"/>
                <a:gd name="f11" fmla="*/ f4 1 21600"/>
                <a:gd name="f12" fmla="*/ f5 1 21600"/>
                <a:gd name="f13" fmla="pin 0 f0 21600"/>
                <a:gd name="f14" fmla="*/ f10 f1 1"/>
                <a:gd name="f15" fmla="val f13"/>
                <a:gd name="f16" fmla="*/ f13 1 2"/>
                <a:gd name="f17" fmla="*/ f13 f11 1"/>
                <a:gd name="f18" fmla="*/ f6 f12 1"/>
                <a:gd name="f19" fmla="*/ 18000 f12 1"/>
                <a:gd name="f20" fmla="*/ 10800 f12 1"/>
                <a:gd name="f21" fmla="*/ 0 f12 1"/>
                <a:gd name="f22" fmla="*/ f14 1 f3"/>
                <a:gd name="f23" fmla="*/ 0 f11 1"/>
                <a:gd name="f24" fmla="*/ 21600 f12 1"/>
                <a:gd name="f25" fmla="*/ 10800 f11 1"/>
                <a:gd name="f26" fmla="*/ 21600 f11 1"/>
                <a:gd name="f27" fmla="+- f16 10800 0"/>
                <a:gd name="f28" fmla="+- 21600 0 f15"/>
                <a:gd name="f29" fmla="*/ f16 f11 1"/>
                <a:gd name="f30" fmla="*/ f15 f11 1"/>
                <a:gd name="f31" fmla="+- f22 0 f2"/>
                <a:gd name="f32" fmla="*/ f28 1 2"/>
                <a:gd name="f33" fmla="*/ f27 f11 1"/>
                <a:gd name="f34" fmla="+- 21600 0 f32"/>
                <a:gd name="f35" fmla="*/ f34 f11 1"/>
              </a:gdLst>
              <a:ahLst>
                <a:ahXY gdRefX="f0" minX="f6" maxX="f7">
                  <a:pos x="f17" y="f18"/>
                </a:ahXY>
              </a:ahLst>
              <a:cxnLst>
                <a:cxn ang="3cd4">
                  <a:pos x="hc" y="t"/>
                </a:cxn>
                <a:cxn ang="0">
                  <a:pos x="r" y="vc"/>
                </a:cxn>
                <a:cxn ang="cd4">
                  <a:pos x="hc" y="b"/>
                </a:cxn>
                <a:cxn ang="cd2">
                  <a:pos x="l" y="vc"/>
                </a:cxn>
                <a:cxn ang="f31">
                  <a:pos x="f30" y="f21"/>
                </a:cxn>
                <a:cxn ang="f31">
                  <a:pos x="f29" y="f20"/>
                </a:cxn>
                <a:cxn ang="f31">
                  <a:pos x="f23" y="f24"/>
                </a:cxn>
                <a:cxn ang="f31">
                  <a:pos x="f25" y="f24"/>
                </a:cxn>
                <a:cxn ang="f31">
                  <a:pos x="f26" y="f24"/>
                </a:cxn>
                <a:cxn ang="f31">
                  <a:pos x="f35" y="f20"/>
                </a:cxn>
              </a:cxnLst>
              <a:rect l="f29" t="f20" r="f33" b="f19"/>
              <a:pathLst>
                <a:path w="21600" h="21600">
                  <a:moveTo>
                    <a:pt x="f15" y="f6"/>
                  </a:moveTo>
                  <a:lnTo>
                    <a:pt x="f7" y="f7"/>
                  </a:lnTo>
                  <a:lnTo>
                    <a:pt x="f6" y="f7"/>
                  </a:lnTo>
                  <a:close/>
                </a:path>
              </a:pathLst>
            </a:custGeom>
            <a:solidFill>
              <a:srgbClr val="54A021">
                <a:alpha val="72000"/>
              </a:srgbClr>
            </a:solidFill>
            <a:ln>
              <a:noFill/>
              <a:prstDash val="solid"/>
            </a:ln>
          </p:spPr>
          <p:txBody>
            <a:bodyPr vert="horz" wrap="square" lIns="90000" tIns="45000" rIns="90000" bIns="45000" anchorCtr="0" compatLnSpc="0">
              <a:noAutofit/>
            </a:bodyPr>
            <a:lstStyle/>
            <a:p>
              <a:pPr marL="0" marR="0" lvl="0" indent="0" rtl="0" hangingPunct="0">
                <a:lnSpc>
                  <a:spcPct val="100000"/>
                </a:lnSpc>
                <a:spcBef>
                  <a:spcPts val="0"/>
                </a:spcBef>
                <a:spcAft>
                  <a:spcPts val="0"/>
                </a:spcAft>
                <a:buNone/>
                <a:tabLst/>
              </a:pPr>
              <a:endParaRPr lang="de-DE" sz="1800" b="0" i="0" u="none" strike="noStrike" kern="1200">
                <a:ln>
                  <a:noFill/>
                </a:ln>
                <a:latin typeface="Arial" pitchFamily="18"/>
                <a:ea typeface="Microsoft YaHei" pitchFamily="2"/>
                <a:cs typeface="Lucida Sans" pitchFamily="2"/>
              </a:endParaRPr>
            </a:p>
          </p:txBody>
        </p:sp>
        <p:sp>
          <p:nvSpPr>
            <p:cNvPr id="19" name="Rectangle 27">
              <a:extLst>
                <a:ext uri="{FF2B5EF4-FFF2-40B4-BE49-F238E27FC236}">
                  <a16:creationId xmlns:a16="http://schemas.microsoft.com/office/drawing/2014/main" id="{33DC2274-76DA-45AD-BCEB-43AF2DCB02FA}"/>
                </a:ext>
              </a:extLst>
            </p:cNvPr>
            <p:cNvSpPr/>
            <p:nvPr/>
          </p:nvSpPr>
          <p:spPr>
            <a:xfrm>
              <a:off x="9334440" y="-8640"/>
              <a:ext cx="2854080" cy="6866280"/>
            </a:xfrm>
            <a:custGeom>
              <a:avLst/>
              <a:gdLst>
                <a:gd name="f0" fmla="val 0"/>
                <a:gd name="f1" fmla="val 2858013"/>
                <a:gd name="f2" fmla="val 6866467"/>
                <a:gd name="f3" fmla="val 2473942"/>
              </a:gdLst>
              <a:ahLst/>
              <a:cxnLst>
                <a:cxn ang="3cd4">
                  <a:pos x="hc" y="t"/>
                </a:cxn>
                <a:cxn ang="0">
                  <a:pos x="r" y="vc"/>
                </a:cxn>
                <a:cxn ang="cd4">
                  <a:pos x="hc" y="b"/>
                </a:cxn>
                <a:cxn ang="cd2">
                  <a:pos x="l" y="vc"/>
                </a:cxn>
              </a:cxnLst>
              <a:rect l="l" t="t" r="r" b="b"/>
              <a:pathLst>
                <a:path w="2858013" h="6866467">
                  <a:moveTo>
                    <a:pt x="f0" y="f0"/>
                  </a:moveTo>
                  <a:lnTo>
                    <a:pt x="f1" y="f0"/>
                  </a:lnTo>
                  <a:lnTo>
                    <a:pt x="f1" y="f2"/>
                  </a:lnTo>
                  <a:lnTo>
                    <a:pt x="f3" y="f2"/>
                  </a:lnTo>
                  <a:lnTo>
                    <a:pt x="f0" y="f0"/>
                  </a:lnTo>
                  <a:close/>
                </a:path>
              </a:pathLst>
            </a:custGeom>
            <a:solidFill>
              <a:srgbClr val="3F7819">
                <a:alpha val="70000"/>
              </a:srgbClr>
            </a:solidFill>
            <a:ln>
              <a:noFill/>
              <a:prstDash val="solid"/>
            </a:ln>
          </p:spPr>
          <p:txBody>
            <a:bodyPr vert="horz" wrap="square" lIns="90000" tIns="45000" rIns="90000" bIns="45000" anchorCtr="0" compatLnSpc="0">
              <a:noAutofit/>
            </a:bodyPr>
            <a:lstStyle/>
            <a:p>
              <a:pPr marL="0" marR="0" lvl="0" indent="0" rtl="0" hangingPunct="0">
                <a:lnSpc>
                  <a:spcPct val="100000"/>
                </a:lnSpc>
                <a:spcBef>
                  <a:spcPts val="0"/>
                </a:spcBef>
                <a:spcAft>
                  <a:spcPts val="0"/>
                </a:spcAft>
                <a:buNone/>
                <a:tabLst/>
              </a:pPr>
              <a:endParaRPr lang="de-DE" sz="1800" b="0" i="0" u="none" strike="noStrike" kern="1200">
                <a:ln>
                  <a:noFill/>
                </a:ln>
                <a:latin typeface="Arial" pitchFamily="18"/>
                <a:ea typeface="Microsoft YaHei" pitchFamily="2"/>
                <a:cs typeface="Lucida Sans" pitchFamily="2"/>
              </a:endParaRPr>
            </a:p>
          </p:txBody>
        </p:sp>
        <p:sp>
          <p:nvSpPr>
            <p:cNvPr id="20" name="Rectangle 28">
              <a:extLst>
                <a:ext uri="{FF2B5EF4-FFF2-40B4-BE49-F238E27FC236}">
                  <a16:creationId xmlns:a16="http://schemas.microsoft.com/office/drawing/2014/main" id="{FD3C601B-69D6-45FF-9672-99729BF2F52C}"/>
                </a:ext>
              </a:extLst>
            </p:cNvPr>
            <p:cNvSpPr/>
            <p:nvPr/>
          </p:nvSpPr>
          <p:spPr>
            <a:xfrm>
              <a:off x="10898640" y="-8640"/>
              <a:ext cx="1289880" cy="6866280"/>
            </a:xfrm>
            <a:custGeom>
              <a:avLst/>
              <a:gdLst>
                <a:gd name="f0" fmla="val 0"/>
                <a:gd name="f1" fmla="val 1290094"/>
                <a:gd name="f2" fmla="val 6858000"/>
                <a:gd name="f3" fmla="val 1019735"/>
              </a:gdLst>
              <a:ahLst/>
              <a:cxnLst>
                <a:cxn ang="3cd4">
                  <a:pos x="hc" y="t"/>
                </a:cxn>
                <a:cxn ang="0">
                  <a:pos x="r" y="vc"/>
                </a:cxn>
                <a:cxn ang="cd4">
                  <a:pos x="hc" y="b"/>
                </a:cxn>
                <a:cxn ang="cd2">
                  <a:pos x="l" y="vc"/>
                </a:cxn>
              </a:cxnLst>
              <a:rect l="l" t="t" r="r" b="b"/>
              <a:pathLst>
                <a:path w="1290094" h="6858000">
                  <a:moveTo>
                    <a:pt x="f3" y="f0"/>
                  </a:moveTo>
                  <a:lnTo>
                    <a:pt x="f1" y="f0"/>
                  </a:lnTo>
                  <a:lnTo>
                    <a:pt x="f1" y="f2"/>
                  </a:lnTo>
                  <a:lnTo>
                    <a:pt x="f0" y="f2"/>
                  </a:lnTo>
                  <a:lnTo>
                    <a:pt x="f3" y="f0"/>
                  </a:lnTo>
                  <a:close/>
                </a:path>
              </a:pathLst>
            </a:custGeom>
            <a:solidFill>
              <a:srgbClr val="C0E474">
                <a:alpha val="70000"/>
              </a:srgbClr>
            </a:solidFill>
            <a:ln>
              <a:noFill/>
              <a:prstDash val="solid"/>
            </a:ln>
          </p:spPr>
          <p:txBody>
            <a:bodyPr vert="horz" wrap="square" lIns="90000" tIns="45000" rIns="90000" bIns="45000" anchorCtr="0" compatLnSpc="0">
              <a:noAutofit/>
            </a:bodyPr>
            <a:lstStyle/>
            <a:p>
              <a:pPr marL="0" marR="0" lvl="0" indent="0" rtl="0" hangingPunct="0">
                <a:lnSpc>
                  <a:spcPct val="100000"/>
                </a:lnSpc>
                <a:spcBef>
                  <a:spcPts val="0"/>
                </a:spcBef>
                <a:spcAft>
                  <a:spcPts val="0"/>
                </a:spcAft>
                <a:buNone/>
                <a:tabLst/>
              </a:pPr>
              <a:endParaRPr lang="de-DE" sz="1800" b="0" i="0" u="none" strike="noStrike" kern="1200">
                <a:ln>
                  <a:noFill/>
                </a:ln>
                <a:latin typeface="Arial" pitchFamily="18"/>
                <a:ea typeface="Microsoft YaHei" pitchFamily="2"/>
                <a:cs typeface="Lucida Sans" pitchFamily="2"/>
              </a:endParaRPr>
            </a:p>
          </p:txBody>
        </p:sp>
        <p:sp>
          <p:nvSpPr>
            <p:cNvPr id="21" name="Rectangle 29">
              <a:extLst>
                <a:ext uri="{FF2B5EF4-FFF2-40B4-BE49-F238E27FC236}">
                  <a16:creationId xmlns:a16="http://schemas.microsoft.com/office/drawing/2014/main" id="{C45A433D-A51A-4F67-9CB3-DED88BC4CD93}"/>
                </a:ext>
              </a:extLst>
            </p:cNvPr>
            <p:cNvSpPr/>
            <p:nvPr/>
          </p:nvSpPr>
          <p:spPr>
            <a:xfrm>
              <a:off x="10938960" y="-8640"/>
              <a:ext cx="1249559" cy="6866280"/>
            </a:xfrm>
            <a:custGeom>
              <a:avLst/>
              <a:gdLst>
                <a:gd name="f0" fmla="val 0"/>
                <a:gd name="f1" fmla="val 1249825"/>
                <a:gd name="f2" fmla="val 6858000"/>
                <a:gd name="f3" fmla="val 1109382"/>
              </a:gdLst>
              <a:ahLst/>
              <a:cxnLst>
                <a:cxn ang="3cd4">
                  <a:pos x="hc" y="t"/>
                </a:cxn>
                <a:cxn ang="0">
                  <a:pos x="r" y="vc"/>
                </a:cxn>
                <a:cxn ang="cd4">
                  <a:pos x="hc" y="b"/>
                </a:cxn>
                <a:cxn ang="cd2">
                  <a:pos x="l" y="vc"/>
                </a:cxn>
              </a:cxnLst>
              <a:rect l="l" t="t" r="r" b="b"/>
              <a:pathLst>
                <a:path w="1249825" h="6858000">
                  <a:moveTo>
                    <a:pt x="f0" y="f0"/>
                  </a:moveTo>
                  <a:lnTo>
                    <a:pt x="f1" y="f0"/>
                  </a:lnTo>
                  <a:lnTo>
                    <a:pt x="f1" y="f2"/>
                  </a:lnTo>
                  <a:lnTo>
                    <a:pt x="f3" y="f2"/>
                  </a:lnTo>
                  <a:lnTo>
                    <a:pt x="f0" y="f0"/>
                  </a:lnTo>
                  <a:close/>
                </a:path>
              </a:pathLst>
            </a:custGeom>
            <a:solidFill>
              <a:srgbClr val="90C226">
                <a:alpha val="65000"/>
              </a:srgbClr>
            </a:solidFill>
            <a:ln>
              <a:noFill/>
              <a:prstDash val="solid"/>
            </a:ln>
          </p:spPr>
          <p:txBody>
            <a:bodyPr vert="horz" wrap="square" lIns="90000" tIns="45000" rIns="90000" bIns="45000" anchorCtr="0" compatLnSpc="0">
              <a:noAutofit/>
            </a:bodyPr>
            <a:lstStyle/>
            <a:p>
              <a:pPr marL="0" marR="0" lvl="0" indent="0" rtl="0" hangingPunct="0">
                <a:lnSpc>
                  <a:spcPct val="100000"/>
                </a:lnSpc>
                <a:spcBef>
                  <a:spcPts val="0"/>
                </a:spcBef>
                <a:spcAft>
                  <a:spcPts val="0"/>
                </a:spcAft>
                <a:buNone/>
                <a:tabLst/>
              </a:pPr>
              <a:endParaRPr lang="de-DE" sz="1800" b="0" i="0" u="none" strike="noStrike" kern="1200">
                <a:ln>
                  <a:noFill/>
                </a:ln>
                <a:latin typeface="Arial" pitchFamily="18"/>
                <a:ea typeface="Microsoft YaHei" pitchFamily="2"/>
                <a:cs typeface="Lucida Sans" pitchFamily="2"/>
              </a:endParaRPr>
            </a:p>
          </p:txBody>
        </p:sp>
        <p:sp>
          <p:nvSpPr>
            <p:cNvPr id="22" name="Isosceles Triangle 30">
              <a:extLst>
                <a:ext uri="{FF2B5EF4-FFF2-40B4-BE49-F238E27FC236}">
                  <a16:creationId xmlns:a16="http://schemas.microsoft.com/office/drawing/2014/main" id="{041EDBCC-C78E-4C1B-BDA1-EF706ADBE848}"/>
                </a:ext>
              </a:extLst>
            </p:cNvPr>
            <p:cNvSpPr/>
            <p:nvPr/>
          </p:nvSpPr>
          <p:spPr>
            <a:xfrm>
              <a:off x="10371600" y="3589920"/>
              <a:ext cx="1816920" cy="3267720"/>
            </a:xfrm>
            <a:custGeom>
              <a:avLst>
                <a:gd name="f0" fmla="val 10800"/>
              </a:avLst>
              <a:gdLst>
                <a:gd name="f1" fmla="val 10800000"/>
                <a:gd name="f2" fmla="val 5400000"/>
                <a:gd name="f3" fmla="val 180"/>
                <a:gd name="f4" fmla="val w"/>
                <a:gd name="f5" fmla="val h"/>
                <a:gd name="f6" fmla="val 0"/>
                <a:gd name="f7" fmla="val 21600"/>
                <a:gd name="f8" fmla="val -2147483647"/>
                <a:gd name="f9" fmla="val 2147483647"/>
                <a:gd name="f10" fmla="+- 0 0 0"/>
                <a:gd name="f11" fmla="*/ f4 1 21600"/>
                <a:gd name="f12" fmla="*/ f5 1 21600"/>
                <a:gd name="f13" fmla="pin 0 f0 21600"/>
                <a:gd name="f14" fmla="*/ f10 f1 1"/>
                <a:gd name="f15" fmla="val f13"/>
                <a:gd name="f16" fmla="*/ f13 1 2"/>
                <a:gd name="f17" fmla="*/ f13 f11 1"/>
                <a:gd name="f18" fmla="*/ f6 f12 1"/>
                <a:gd name="f19" fmla="*/ 18000 f12 1"/>
                <a:gd name="f20" fmla="*/ 10800 f12 1"/>
                <a:gd name="f21" fmla="*/ 0 f12 1"/>
                <a:gd name="f22" fmla="*/ f14 1 f3"/>
                <a:gd name="f23" fmla="*/ 0 f11 1"/>
                <a:gd name="f24" fmla="*/ 21600 f12 1"/>
                <a:gd name="f25" fmla="*/ 10800 f11 1"/>
                <a:gd name="f26" fmla="*/ 21600 f11 1"/>
                <a:gd name="f27" fmla="+- f16 10800 0"/>
                <a:gd name="f28" fmla="+- 21600 0 f15"/>
                <a:gd name="f29" fmla="*/ f16 f11 1"/>
                <a:gd name="f30" fmla="*/ f15 f11 1"/>
                <a:gd name="f31" fmla="+- f22 0 f2"/>
                <a:gd name="f32" fmla="*/ f28 1 2"/>
                <a:gd name="f33" fmla="*/ f27 f11 1"/>
                <a:gd name="f34" fmla="+- 21600 0 f32"/>
                <a:gd name="f35" fmla="*/ f34 f11 1"/>
              </a:gdLst>
              <a:ahLst>
                <a:ahXY gdRefX="f0" minX="f6" maxX="f7">
                  <a:pos x="f17" y="f18"/>
                </a:ahXY>
              </a:ahLst>
              <a:cxnLst>
                <a:cxn ang="3cd4">
                  <a:pos x="hc" y="t"/>
                </a:cxn>
                <a:cxn ang="0">
                  <a:pos x="r" y="vc"/>
                </a:cxn>
                <a:cxn ang="cd4">
                  <a:pos x="hc" y="b"/>
                </a:cxn>
                <a:cxn ang="cd2">
                  <a:pos x="l" y="vc"/>
                </a:cxn>
                <a:cxn ang="f31">
                  <a:pos x="f30" y="f21"/>
                </a:cxn>
                <a:cxn ang="f31">
                  <a:pos x="f29" y="f20"/>
                </a:cxn>
                <a:cxn ang="f31">
                  <a:pos x="f23" y="f24"/>
                </a:cxn>
                <a:cxn ang="f31">
                  <a:pos x="f25" y="f24"/>
                </a:cxn>
                <a:cxn ang="f31">
                  <a:pos x="f26" y="f24"/>
                </a:cxn>
                <a:cxn ang="f31">
                  <a:pos x="f35" y="f20"/>
                </a:cxn>
              </a:cxnLst>
              <a:rect l="f29" t="f20" r="f33" b="f19"/>
              <a:pathLst>
                <a:path w="21600" h="21600">
                  <a:moveTo>
                    <a:pt x="f15" y="f6"/>
                  </a:moveTo>
                  <a:lnTo>
                    <a:pt x="f7" y="f7"/>
                  </a:lnTo>
                  <a:lnTo>
                    <a:pt x="f6" y="f7"/>
                  </a:lnTo>
                  <a:close/>
                </a:path>
              </a:pathLst>
            </a:custGeom>
            <a:solidFill>
              <a:srgbClr val="90C226">
                <a:alpha val="80000"/>
              </a:srgbClr>
            </a:solidFill>
            <a:ln>
              <a:noFill/>
              <a:prstDash val="solid"/>
            </a:ln>
          </p:spPr>
          <p:txBody>
            <a:bodyPr vert="horz" wrap="square" lIns="90000" tIns="45000" rIns="90000" bIns="45000" anchorCtr="0" compatLnSpc="0">
              <a:noAutofit/>
            </a:bodyPr>
            <a:lstStyle/>
            <a:p>
              <a:pPr marL="0" marR="0" lvl="0" indent="0" rtl="0" hangingPunct="0">
                <a:lnSpc>
                  <a:spcPct val="100000"/>
                </a:lnSpc>
                <a:spcBef>
                  <a:spcPts val="0"/>
                </a:spcBef>
                <a:spcAft>
                  <a:spcPts val="0"/>
                </a:spcAft>
                <a:buNone/>
                <a:tabLst/>
              </a:pPr>
              <a:endParaRPr lang="de-DE" sz="1800" b="0" i="0" u="none" strike="noStrike" kern="1200">
                <a:ln>
                  <a:noFill/>
                </a:ln>
                <a:latin typeface="Arial" pitchFamily="18"/>
                <a:ea typeface="Microsoft YaHei" pitchFamily="2"/>
                <a:cs typeface="Lucida Sans" pitchFamily="2"/>
              </a:endParaRPr>
            </a:p>
          </p:txBody>
        </p:sp>
        <p:sp>
          <p:nvSpPr>
            <p:cNvPr id="23" name="Isosceles Triangle 18">
              <a:extLst>
                <a:ext uri="{FF2B5EF4-FFF2-40B4-BE49-F238E27FC236}">
                  <a16:creationId xmlns:a16="http://schemas.microsoft.com/office/drawing/2014/main" id="{7234C911-778A-4BE2-AF7E-E8CE5BB84796}"/>
                </a:ext>
              </a:extLst>
            </p:cNvPr>
            <p:cNvSpPr/>
            <p:nvPr/>
          </p:nvSpPr>
          <p:spPr>
            <a:xfrm rot="10800000">
              <a:off x="359" y="361"/>
              <a:ext cx="842400" cy="5665679"/>
            </a:xfrm>
            <a:custGeom>
              <a:avLst>
                <a:gd name="f0" fmla="val 10800"/>
              </a:avLst>
              <a:gdLst>
                <a:gd name="f1" fmla="val 10800000"/>
                <a:gd name="f2" fmla="val 5400000"/>
                <a:gd name="f3" fmla="val 180"/>
                <a:gd name="f4" fmla="val w"/>
                <a:gd name="f5" fmla="val h"/>
                <a:gd name="f6" fmla="val 0"/>
                <a:gd name="f7" fmla="val 21600"/>
                <a:gd name="f8" fmla="val -2147483647"/>
                <a:gd name="f9" fmla="val 2147483647"/>
                <a:gd name="f10" fmla="+- 0 0 0"/>
                <a:gd name="f11" fmla="*/ f4 1 21600"/>
                <a:gd name="f12" fmla="*/ f5 1 21600"/>
                <a:gd name="f13" fmla="pin 0 f0 21600"/>
                <a:gd name="f14" fmla="*/ f10 f1 1"/>
                <a:gd name="f15" fmla="val f13"/>
                <a:gd name="f16" fmla="*/ f13 1 2"/>
                <a:gd name="f17" fmla="*/ f13 f11 1"/>
                <a:gd name="f18" fmla="*/ f6 f12 1"/>
                <a:gd name="f19" fmla="*/ 18000 f12 1"/>
                <a:gd name="f20" fmla="*/ 10800 f12 1"/>
                <a:gd name="f21" fmla="*/ 0 f12 1"/>
                <a:gd name="f22" fmla="*/ f14 1 f3"/>
                <a:gd name="f23" fmla="*/ 0 f11 1"/>
                <a:gd name="f24" fmla="*/ 21600 f12 1"/>
                <a:gd name="f25" fmla="*/ 10800 f11 1"/>
                <a:gd name="f26" fmla="*/ 21600 f11 1"/>
                <a:gd name="f27" fmla="+- f16 10800 0"/>
                <a:gd name="f28" fmla="+- 21600 0 f15"/>
                <a:gd name="f29" fmla="*/ f16 f11 1"/>
                <a:gd name="f30" fmla="*/ f15 f11 1"/>
                <a:gd name="f31" fmla="+- f22 0 f2"/>
                <a:gd name="f32" fmla="*/ f28 1 2"/>
                <a:gd name="f33" fmla="*/ f27 f11 1"/>
                <a:gd name="f34" fmla="+- 21600 0 f32"/>
                <a:gd name="f35" fmla="*/ f34 f11 1"/>
              </a:gdLst>
              <a:ahLst>
                <a:ahXY gdRefX="f0" minX="f6" maxX="f7">
                  <a:pos x="f17" y="f18"/>
                </a:ahXY>
              </a:ahLst>
              <a:cxnLst>
                <a:cxn ang="3cd4">
                  <a:pos x="hc" y="t"/>
                </a:cxn>
                <a:cxn ang="0">
                  <a:pos x="r" y="vc"/>
                </a:cxn>
                <a:cxn ang="cd4">
                  <a:pos x="hc" y="b"/>
                </a:cxn>
                <a:cxn ang="cd2">
                  <a:pos x="l" y="vc"/>
                </a:cxn>
                <a:cxn ang="f31">
                  <a:pos x="f30" y="f21"/>
                </a:cxn>
                <a:cxn ang="f31">
                  <a:pos x="f29" y="f20"/>
                </a:cxn>
                <a:cxn ang="f31">
                  <a:pos x="f23" y="f24"/>
                </a:cxn>
                <a:cxn ang="f31">
                  <a:pos x="f25" y="f24"/>
                </a:cxn>
                <a:cxn ang="f31">
                  <a:pos x="f26" y="f24"/>
                </a:cxn>
                <a:cxn ang="f31">
                  <a:pos x="f35" y="f20"/>
                </a:cxn>
              </a:cxnLst>
              <a:rect l="f29" t="f20" r="f33" b="f19"/>
              <a:pathLst>
                <a:path w="21600" h="21600">
                  <a:moveTo>
                    <a:pt x="f15" y="f6"/>
                  </a:moveTo>
                  <a:lnTo>
                    <a:pt x="f7" y="f7"/>
                  </a:lnTo>
                  <a:lnTo>
                    <a:pt x="f6" y="f7"/>
                  </a:lnTo>
                  <a:close/>
                </a:path>
              </a:pathLst>
            </a:custGeom>
            <a:solidFill>
              <a:srgbClr val="90C226">
                <a:alpha val="85000"/>
              </a:srgbClr>
            </a:solidFill>
            <a:ln>
              <a:noFill/>
              <a:prstDash val="solid"/>
            </a:ln>
          </p:spPr>
          <p:txBody>
            <a:bodyPr vert="horz" wrap="square" lIns="90000" tIns="45000" rIns="90000" bIns="45000" anchorCtr="0" compatLnSpc="0">
              <a:noAutofit/>
            </a:bodyPr>
            <a:lstStyle/>
            <a:p>
              <a:pPr marL="0" marR="0" lvl="0" indent="0" rtl="0" hangingPunct="0">
                <a:lnSpc>
                  <a:spcPct val="100000"/>
                </a:lnSpc>
                <a:spcBef>
                  <a:spcPts val="0"/>
                </a:spcBef>
                <a:spcAft>
                  <a:spcPts val="0"/>
                </a:spcAft>
                <a:buNone/>
                <a:tabLst/>
              </a:pPr>
              <a:endParaRPr lang="de-DE" sz="1800" b="0" i="0" u="none" strike="noStrike" kern="1200">
                <a:ln>
                  <a:noFill/>
                </a:ln>
                <a:latin typeface="Arial" pitchFamily="18"/>
                <a:ea typeface="Microsoft YaHei" pitchFamily="2"/>
                <a:cs typeface="Lucida Sans" pitchFamily="2"/>
              </a:endParaRPr>
            </a:p>
          </p:txBody>
        </p:sp>
      </p:grpSp>
      <p:sp>
        <p:nvSpPr>
          <p:cNvPr id="24" name="Title 1">
            <a:extLst>
              <a:ext uri="{FF2B5EF4-FFF2-40B4-BE49-F238E27FC236}">
                <a16:creationId xmlns:a16="http://schemas.microsoft.com/office/drawing/2014/main" id="{DC2B212D-8F92-415D-AD64-1332F1CE72D5}"/>
              </a:ext>
            </a:extLst>
          </p:cNvPr>
          <p:cNvSpPr txBox="1">
            <a:spLocks noGrp="1"/>
          </p:cNvSpPr>
          <p:nvPr>
            <p:ph type="title"/>
          </p:nvPr>
        </p:nvSpPr>
        <p:spPr>
          <a:xfrm>
            <a:off x="1506960" y="2404440"/>
            <a:ext cx="7766640" cy="1645920"/>
          </a:xfrm>
          <a:prstGeom prst="rect">
            <a:avLst/>
          </a:prstGeom>
          <a:noFill/>
          <a:ln>
            <a:noFill/>
          </a:ln>
        </p:spPr>
        <p:txBody>
          <a:bodyPr vert="horz" wrap="square" lIns="90000" tIns="45000" rIns="90000" bIns="45000" anchor="b">
            <a:noAutofit/>
          </a:bodyPr>
          <a:lstStyle/>
          <a:p>
            <a:pPr lvl="0"/>
            <a:r>
              <a:rPr lang="en-US"/>
              <a:t>Klicken Sie, um das Format des Titeltextes zu bearbeitenMastertitelformat bearbeiten</a:t>
            </a:r>
          </a:p>
        </p:txBody>
      </p:sp>
      <p:sp>
        <p:nvSpPr>
          <p:cNvPr id="25" name="Date Placeholder 3">
            <a:extLst>
              <a:ext uri="{FF2B5EF4-FFF2-40B4-BE49-F238E27FC236}">
                <a16:creationId xmlns:a16="http://schemas.microsoft.com/office/drawing/2014/main" id="{03D7160C-1613-4982-9DFF-CBF55E3DC251}"/>
              </a:ext>
            </a:extLst>
          </p:cNvPr>
          <p:cNvSpPr txBox="1">
            <a:spLocks noGrp="1"/>
          </p:cNvSpPr>
          <p:nvPr>
            <p:ph type="dt" sz="half" idx="2"/>
          </p:nvPr>
        </p:nvSpPr>
        <p:spPr>
          <a:xfrm>
            <a:off x="7205040" y="6041519"/>
            <a:ext cx="911519" cy="364679"/>
          </a:xfrm>
          <a:prstGeom prst="rect">
            <a:avLst/>
          </a:prstGeom>
          <a:noFill/>
          <a:ln>
            <a:noFill/>
          </a:ln>
        </p:spPr>
        <p:txBody>
          <a:bodyPr wrap="square" lIns="90000" tIns="45000" rIns="90000" bIns="45000" anchor="t" anchorCtr="0">
            <a:noAutofit/>
          </a:bodyPr>
          <a:lstStyle>
            <a:lvl1pPr marL="0" marR="0" lvl="0" indent="0" algn="l" rtl="0" hangingPunct="1">
              <a:spcBef>
                <a:spcPts val="0"/>
              </a:spcBef>
              <a:spcAft>
                <a:spcPts val="0"/>
              </a:spcAft>
              <a:buNone/>
              <a:tabLst/>
              <a:defRPr lang="de-DE" sz="1800" b="0" i="0" u="none" strike="noStrike" kern="1200" spc="0">
                <a:solidFill>
                  <a:srgbClr val="000000"/>
                </a:solidFill>
                <a:latin typeface="Trebuchet MS" pitchFamily="18"/>
                <a:ea typeface="Lucida Sans Unicode" pitchFamily="2"/>
                <a:cs typeface="Tahoma" pitchFamily="2"/>
              </a:defRPr>
            </a:lvl1pPr>
          </a:lstStyle>
          <a:p>
            <a:pPr lvl="0"/>
            <a:fld id="{7F666826-9E50-436C-87F6-8A80C9007D43}" type="datetime1">
              <a:rPr lang="de-DE"/>
              <a:pPr lvl="0"/>
              <a:t>12.01.2026</a:t>
            </a:fld>
            <a:endParaRPr lang="de-DE"/>
          </a:p>
        </p:txBody>
      </p:sp>
      <p:sp>
        <p:nvSpPr>
          <p:cNvPr id="26" name="Footer Placeholder 4">
            <a:extLst>
              <a:ext uri="{FF2B5EF4-FFF2-40B4-BE49-F238E27FC236}">
                <a16:creationId xmlns:a16="http://schemas.microsoft.com/office/drawing/2014/main" id="{EFC2CDD7-3320-4F40-84E3-170D74F4E48B}"/>
              </a:ext>
            </a:extLst>
          </p:cNvPr>
          <p:cNvSpPr txBox="1">
            <a:spLocks noGrp="1"/>
          </p:cNvSpPr>
          <p:nvPr>
            <p:ph type="ftr" sz="quarter" idx="3"/>
          </p:nvPr>
        </p:nvSpPr>
        <p:spPr>
          <a:xfrm>
            <a:off x="677160" y="6041519"/>
            <a:ext cx="6297119" cy="364679"/>
          </a:xfrm>
          <a:prstGeom prst="rect">
            <a:avLst/>
          </a:prstGeom>
          <a:noFill/>
          <a:ln>
            <a:noFill/>
          </a:ln>
        </p:spPr>
        <p:txBody>
          <a:bodyPr wrap="square" lIns="90000" tIns="45000" rIns="90000" bIns="45000" anchor="t" anchorCtr="0">
            <a:noAutofit/>
          </a:bodyPr>
          <a:lstStyle>
            <a:lvl1pPr lvl="0" rtl="0" hangingPunct="0">
              <a:buNone/>
              <a:tabLst/>
              <a:defRPr lang="de-DE" sz="2400" kern="1200">
                <a:latin typeface="Times New Roman" pitchFamily="18"/>
                <a:ea typeface="Lucida Sans Unicode" pitchFamily="2"/>
                <a:cs typeface="Tahoma" pitchFamily="2"/>
              </a:defRPr>
            </a:lvl1pPr>
          </a:lstStyle>
          <a:p>
            <a:pPr lvl="0"/>
            <a:endParaRPr lang="de-DE"/>
          </a:p>
        </p:txBody>
      </p:sp>
      <p:sp>
        <p:nvSpPr>
          <p:cNvPr id="27" name="Slide Number Placeholder 5">
            <a:extLst>
              <a:ext uri="{FF2B5EF4-FFF2-40B4-BE49-F238E27FC236}">
                <a16:creationId xmlns:a16="http://schemas.microsoft.com/office/drawing/2014/main" id="{264BDBB1-FC57-42FB-9F36-FB5D3A4B9EEA}"/>
              </a:ext>
            </a:extLst>
          </p:cNvPr>
          <p:cNvSpPr txBox="1">
            <a:spLocks noGrp="1"/>
          </p:cNvSpPr>
          <p:nvPr>
            <p:ph type="sldNum" sz="quarter" idx="4"/>
          </p:nvPr>
        </p:nvSpPr>
        <p:spPr>
          <a:xfrm>
            <a:off x="8590680" y="6041519"/>
            <a:ext cx="682920" cy="364679"/>
          </a:xfrm>
          <a:prstGeom prst="rect">
            <a:avLst/>
          </a:prstGeom>
          <a:noFill/>
          <a:ln>
            <a:noFill/>
          </a:ln>
        </p:spPr>
        <p:txBody>
          <a:bodyPr wrap="square" lIns="90000" tIns="45000" rIns="90000" bIns="45000" anchor="t" anchorCtr="0">
            <a:noAutofit/>
          </a:bodyPr>
          <a:lstStyle>
            <a:lvl1pPr marL="0" marR="0" lvl="0" indent="0" algn="l" rtl="0" hangingPunct="1">
              <a:spcBef>
                <a:spcPts val="0"/>
              </a:spcBef>
              <a:spcAft>
                <a:spcPts val="0"/>
              </a:spcAft>
              <a:buNone/>
              <a:tabLst/>
              <a:defRPr lang="de-DE" sz="1800" b="0" i="0" u="none" strike="noStrike" kern="1200" spc="0">
                <a:solidFill>
                  <a:srgbClr val="000000"/>
                </a:solidFill>
                <a:latin typeface="Trebuchet MS" pitchFamily="18"/>
                <a:ea typeface="Lucida Sans Unicode" pitchFamily="2"/>
                <a:cs typeface="Tahoma" pitchFamily="2"/>
              </a:defRPr>
            </a:lvl1pPr>
          </a:lstStyle>
          <a:p>
            <a:pPr lvl="0"/>
            <a:fld id="{E55C9A71-F735-4EFC-8004-09EB9CCFFC11}" type="slidenum">
              <a:t>‹Nr.›</a:t>
            </a:fld>
            <a:endParaRPr lang="de-DE"/>
          </a:p>
        </p:txBody>
      </p:sp>
      <p:sp>
        <p:nvSpPr>
          <p:cNvPr id="28" name="Textplatzhalter 27">
            <a:extLst>
              <a:ext uri="{FF2B5EF4-FFF2-40B4-BE49-F238E27FC236}">
                <a16:creationId xmlns:a16="http://schemas.microsoft.com/office/drawing/2014/main" id="{110FB711-8380-4D8C-B9D9-354A4F44FE2D}"/>
              </a:ext>
            </a:extLst>
          </p:cNvPr>
          <p:cNvSpPr txBox="1">
            <a:spLocks noGrp="1"/>
          </p:cNvSpPr>
          <p:nvPr>
            <p:ph type="body" idx="1"/>
          </p:nvPr>
        </p:nvSpPr>
        <p:spPr>
          <a:xfrm>
            <a:off x="609480" y="1604520"/>
            <a:ext cx="10972440" cy="4525920"/>
          </a:xfrm>
          <a:prstGeom prst="rect">
            <a:avLst/>
          </a:prstGeom>
          <a:noFill/>
          <a:ln>
            <a:noFill/>
          </a:ln>
        </p:spPr>
        <p:txBody>
          <a:bodyPr vert="horz" lIns="0" tIns="0" rIns="0" bIns="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Tree>
    <p:extLst>
      <p:ext uri="{BB962C8B-B14F-4D97-AF65-F5344CB8AC3E}">
        <p14:creationId xmlns:p14="http://schemas.microsoft.com/office/powerpoint/2010/main" val="1107594324"/>
      </p:ext>
    </p:extLst>
  </p:cSld>
  <p:clrMap bg1="lt1" tx1="dk1" bg2="lt2" tx2="dk2" accent1="accent1" accent2="accent2" accent3="accent3" accent4="accent4" accent5="accent5" accent6="accent6" hlink="hlink" folHlink="folHlink"/>
  <p:sldLayoutIdLst>
    <p:sldLayoutId id="2147483789" r:id="rId1"/>
    <p:sldLayoutId id="2147483790" r:id="rId2"/>
    <p:sldLayoutId id="2147483791" r:id="rId3"/>
    <p:sldLayoutId id="2147483792" r:id="rId4"/>
    <p:sldLayoutId id="2147483793" r:id="rId5"/>
    <p:sldLayoutId id="2147483794" r:id="rId6"/>
    <p:sldLayoutId id="2147483795" r:id="rId7"/>
    <p:sldLayoutId id="2147483796" r:id="rId8"/>
    <p:sldLayoutId id="2147483797" r:id="rId9"/>
    <p:sldLayoutId id="2147483798" r:id="rId10"/>
    <p:sldLayoutId id="2147483799" r:id="rId11"/>
  </p:sldLayoutIdLst>
  <p:txStyles>
    <p:titleStyle>
      <a:lvl1pPr lvl="0" algn="l" rtl="0" hangingPunct="1">
        <a:spcBef>
          <a:spcPts val="0"/>
        </a:spcBef>
        <a:spcAft>
          <a:spcPts val="0"/>
        </a:spcAft>
        <a:buNone/>
        <a:tabLst/>
        <a:defRPr lang="en-US" sz="5400" b="0" i="0" u="none" strike="noStrike" kern="1200" spc="0">
          <a:ln>
            <a:noFill/>
          </a:ln>
          <a:solidFill>
            <a:srgbClr val="90C226"/>
          </a:solidFill>
          <a:latin typeface="Trebuchet MS" pitchFamily="18"/>
          <a:ea typeface="Microsoft YaHei" pitchFamily="2"/>
          <a:cs typeface="Lucida Sans" pitchFamily="2"/>
        </a:defRPr>
      </a:lvl1pPr>
    </p:titleStyle>
    <p:bodyStyle>
      <a:lvl1pPr algn="l" rtl="0" hangingPunct="1">
        <a:spcBef>
          <a:spcPts val="0"/>
        </a:spcBef>
        <a:spcAft>
          <a:spcPts val="1417"/>
        </a:spcAft>
        <a:tabLst/>
        <a:defRPr lang="en-US" sz="1800" b="0" i="0" u="none" strike="noStrike" kern="1200" spc="0">
          <a:ln>
            <a:noFill/>
          </a:ln>
          <a:solidFill>
            <a:srgbClr val="404040"/>
          </a:solidFill>
          <a:latin typeface="Trebuchet MS" pitchFamily="18"/>
          <a:ea typeface="Microsoft YaHei" pitchFamily="2"/>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01C90DE3-D496-40E4-BFC9-87F2672072D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Mastertitelformat bearbeiten</a:t>
            </a:r>
          </a:p>
        </p:txBody>
      </p:sp>
      <p:sp>
        <p:nvSpPr>
          <p:cNvPr id="3" name="Textplatzhalter 2">
            <a:extLst>
              <a:ext uri="{FF2B5EF4-FFF2-40B4-BE49-F238E27FC236}">
                <a16:creationId xmlns:a16="http://schemas.microsoft.com/office/drawing/2014/main" id="{5E7B6A80-1B94-46BB-8AA9-1F50D248789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53D0BECF-57CE-4E7C-A424-845333BEBA6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33111-4E6E-42E2-942A-86485DFEE131}" type="datetimeFigureOut">
              <a:rPr lang="de-DE" smtClean="0"/>
              <a:t>12.01.2026</a:t>
            </a:fld>
            <a:endParaRPr lang="de-DE"/>
          </a:p>
        </p:txBody>
      </p:sp>
      <p:sp>
        <p:nvSpPr>
          <p:cNvPr id="5" name="Fußzeilenplatzhalter 4">
            <a:extLst>
              <a:ext uri="{FF2B5EF4-FFF2-40B4-BE49-F238E27FC236}">
                <a16:creationId xmlns:a16="http://schemas.microsoft.com/office/drawing/2014/main" id="{ADD989CC-02F9-4367-AF2A-8EA526C3D40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de-DE"/>
          </a:p>
        </p:txBody>
      </p:sp>
      <p:sp>
        <p:nvSpPr>
          <p:cNvPr id="6" name="Foliennummernplatzhalter 5">
            <a:extLst>
              <a:ext uri="{FF2B5EF4-FFF2-40B4-BE49-F238E27FC236}">
                <a16:creationId xmlns:a16="http://schemas.microsoft.com/office/drawing/2014/main" id="{164D4A46-624A-44C3-90B3-A96A1677E6E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A2345D-679A-47C0-B841-F8B5A0ABAF77}" type="slidenum">
              <a:rPr lang="de-DE" smtClean="0"/>
              <a:t>‹Nr.›</a:t>
            </a:fld>
            <a:endParaRPr lang="de-DE"/>
          </a:p>
        </p:txBody>
      </p:sp>
    </p:spTree>
    <p:extLst>
      <p:ext uri="{BB962C8B-B14F-4D97-AF65-F5344CB8AC3E}">
        <p14:creationId xmlns:p14="http://schemas.microsoft.com/office/powerpoint/2010/main" val="1726657744"/>
      </p:ext>
    </p:extLst>
  </p:cSld>
  <p:clrMap bg1="lt1" tx1="dk1" bg2="lt2" tx2="dk2" accent1="accent1" accent2="accent2" accent3="accent3" accent4="accent4" accent5="accent5" accent6="accent6" hlink="hlink" folHlink="folHlink"/>
  <p:sldLayoutIdLst>
    <p:sldLayoutId id="2147483801" r:id="rId1"/>
    <p:sldLayoutId id="2147483802" r:id="rId2"/>
    <p:sldLayoutId id="2147483803" r:id="rId3"/>
    <p:sldLayoutId id="2147483804" r:id="rId4"/>
    <p:sldLayoutId id="2147483805" r:id="rId5"/>
    <p:sldLayoutId id="2147483806" r:id="rId6"/>
    <p:sldLayoutId id="2147483807" r:id="rId7"/>
    <p:sldLayoutId id="2147483808" r:id="rId8"/>
    <p:sldLayoutId id="2147483809" r:id="rId9"/>
    <p:sldLayoutId id="2147483810" r:id="rId10"/>
    <p:sldLayoutId id="214748381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33.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3.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png"/><Relationship Id="rId1" Type="http://schemas.openxmlformats.org/officeDocument/2006/relationships/slideLayout" Target="../slideLayouts/slideLayout33.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40.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41.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49.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81.xml"/></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97.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113.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g"/><Relationship Id="rId1" Type="http://schemas.openxmlformats.org/officeDocument/2006/relationships/slideLayout" Target="../slideLayouts/slideLayout65.xml"/></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33.xml"/></Relationships>
</file>

<file path=ppt/slides/_rels/slide1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49.xml"/></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xml"/><Relationship Id="rId1" Type="http://schemas.openxmlformats.org/officeDocument/2006/relationships/slideLayout" Target="../slideLayouts/slideLayout135.xml"/></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2.png"/><Relationship Id="rId1" Type="http://schemas.openxmlformats.org/officeDocument/2006/relationships/slideLayout" Target="../slideLayouts/slideLayout49.xml"/><Relationship Id="rId4" Type="http://schemas.openxmlformats.org/officeDocument/2006/relationships/image" Target="../media/image27.jp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980619D-A77F-4E2D-91A2-D3D0846D531A}"/>
              </a:ext>
            </a:extLst>
          </p:cNvPr>
          <p:cNvSpPr>
            <a:spLocks noGrp="1"/>
          </p:cNvSpPr>
          <p:nvPr>
            <p:ph type="ctrTitle"/>
          </p:nvPr>
        </p:nvSpPr>
        <p:spPr>
          <a:xfrm>
            <a:off x="735106" y="163354"/>
            <a:ext cx="6521051" cy="814968"/>
          </a:xfrm>
        </p:spPr>
        <p:txBody>
          <a:bodyPr/>
          <a:lstStyle/>
          <a:p>
            <a:r>
              <a:rPr lang="de-DE" dirty="0">
                <a:latin typeface="Forte" panose="03060902040502070203" pitchFamily="66" charset="0"/>
              </a:rPr>
              <a:t>Leubsdorf liest ... </a:t>
            </a:r>
          </a:p>
        </p:txBody>
      </p:sp>
      <p:sp>
        <p:nvSpPr>
          <p:cNvPr id="10" name="Untertitel 9">
            <a:extLst>
              <a:ext uri="{FF2B5EF4-FFF2-40B4-BE49-F238E27FC236}">
                <a16:creationId xmlns:a16="http://schemas.microsoft.com/office/drawing/2014/main" id="{82A428DB-DBC5-4441-BE2B-7EEB7495AFFD}"/>
              </a:ext>
            </a:extLst>
          </p:cNvPr>
          <p:cNvSpPr>
            <a:spLocks noGrp="1"/>
          </p:cNvSpPr>
          <p:nvPr>
            <p:ph type="subTitle" idx="1"/>
          </p:nvPr>
        </p:nvSpPr>
        <p:spPr>
          <a:xfrm>
            <a:off x="3438708" y="4549886"/>
            <a:ext cx="5332430" cy="1394379"/>
          </a:xfrm>
        </p:spPr>
        <p:txBody>
          <a:bodyPr>
            <a:normAutofit/>
          </a:bodyPr>
          <a:lstStyle/>
          <a:p>
            <a:pPr algn="l">
              <a:spcBef>
                <a:spcPts val="0"/>
              </a:spcBef>
            </a:pPr>
            <a:r>
              <a:rPr lang="de-DE" sz="1600" b="1" dirty="0">
                <a:solidFill>
                  <a:schemeClr val="accent1">
                    <a:lumMod val="75000"/>
                  </a:schemeClr>
                </a:solidFill>
                <a:latin typeface="Palatino Linotype" panose="02040502050505030304" pitchFamily="18" charset="0"/>
              </a:rPr>
              <a:t>Ort: </a:t>
            </a:r>
            <a:r>
              <a:rPr lang="de-DE" sz="1600" b="1" dirty="0">
                <a:solidFill>
                  <a:schemeClr val="tx1">
                    <a:lumMod val="95000"/>
                    <a:lumOff val="5000"/>
                  </a:schemeClr>
                </a:solidFill>
                <a:latin typeface="Palatino Linotype" panose="02040502050505030304" pitchFamily="18" charset="0"/>
              </a:rPr>
              <a:t>Hort Abenteuerland Leubsdorf</a:t>
            </a:r>
          </a:p>
          <a:p>
            <a:pPr algn="l">
              <a:spcBef>
                <a:spcPts val="0"/>
              </a:spcBef>
            </a:pPr>
            <a:r>
              <a:rPr lang="de-DE" sz="1600" b="1" dirty="0">
                <a:solidFill>
                  <a:schemeClr val="accent1">
                    <a:lumMod val="75000"/>
                  </a:schemeClr>
                </a:solidFill>
                <a:latin typeface="Palatino Linotype" panose="02040502050505030304" pitchFamily="18" charset="0"/>
              </a:rPr>
              <a:t>Termin: </a:t>
            </a:r>
            <a:r>
              <a:rPr lang="de-DE" sz="1600" b="1" dirty="0">
                <a:solidFill>
                  <a:schemeClr val="tx1">
                    <a:lumMod val="95000"/>
                    <a:lumOff val="5000"/>
                  </a:schemeClr>
                </a:solidFill>
                <a:latin typeface="Palatino Linotype" panose="02040502050505030304" pitchFamily="18" charset="0"/>
              </a:rPr>
              <a:t>23. Januar 2026</a:t>
            </a:r>
          </a:p>
          <a:p>
            <a:pPr algn="l">
              <a:spcBef>
                <a:spcPts val="0"/>
              </a:spcBef>
            </a:pPr>
            <a:r>
              <a:rPr lang="de-DE" sz="1600" b="1" dirty="0">
                <a:solidFill>
                  <a:schemeClr val="accent1">
                    <a:lumMod val="75000"/>
                  </a:schemeClr>
                </a:solidFill>
                <a:latin typeface="Palatino Linotype" panose="02040502050505030304" pitchFamily="18" charset="0"/>
              </a:rPr>
              <a:t>Zeit: </a:t>
            </a:r>
            <a:r>
              <a:rPr lang="de-DE" sz="1600" b="1" dirty="0">
                <a:solidFill>
                  <a:schemeClr val="tx1">
                    <a:lumMod val="95000"/>
                    <a:lumOff val="5000"/>
                  </a:schemeClr>
                </a:solidFill>
                <a:latin typeface="Palatino Linotype" panose="02040502050505030304" pitchFamily="18" charset="0"/>
              </a:rPr>
              <a:t>17:00 Uhr</a:t>
            </a:r>
          </a:p>
          <a:p>
            <a:pPr algn="l">
              <a:spcBef>
                <a:spcPts val="0"/>
              </a:spcBef>
            </a:pPr>
            <a:r>
              <a:rPr lang="de-DE" sz="1600" b="1" dirty="0">
                <a:solidFill>
                  <a:schemeClr val="accent1">
                    <a:lumMod val="75000"/>
                  </a:schemeClr>
                </a:solidFill>
                <a:latin typeface="Palatino Linotype" panose="02040502050505030304" pitchFamily="18" charset="0"/>
              </a:rPr>
              <a:t>Kapazität: </a:t>
            </a:r>
            <a:r>
              <a:rPr lang="de-DE" sz="1600" b="1" dirty="0">
                <a:solidFill>
                  <a:schemeClr val="tx1">
                    <a:lumMod val="95000"/>
                    <a:lumOff val="5000"/>
                  </a:schemeClr>
                </a:solidFill>
                <a:latin typeface="Palatino Linotype" panose="02040502050505030304" pitchFamily="18" charset="0"/>
              </a:rPr>
              <a:t>12 Kinder</a:t>
            </a:r>
          </a:p>
          <a:p>
            <a:pPr algn="l">
              <a:spcBef>
                <a:spcPts val="0"/>
              </a:spcBef>
            </a:pPr>
            <a:r>
              <a:rPr lang="de-DE" sz="1600" b="1" dirty="0">
                <a:solidFill>
                  <a:schemeClr val="accent1">
                    <a:lumMod val="75000"/>
                  </a:schemeClr>
                </a:solidFill>
                <a:latin typeface="Palatino Linotype" panose="02040502050505030304" pitchFamily="18" charset="0"/>
              </a:rPr>
              <a:t>Empfohlene Klassenstufe: </a:t>
            </a:r>
            <a:r>
              <a:rPr lang="de-DE" sz="1600" b="1" dirty="0">
                <a:solidFill>
                  <a:schemeClr val="tx1">
                    <a:lumMod val="95000"/>
                    <a:lumOff val="5000"/>
                  </a:schemeClr>
                </a:solidFill>
                <a:latin typeface="Palatino Linotype" panose="02040502050505030304" pitchFamily="18" charset="0"/>
              </a:rPr>
              <a:t>ab Klasse 1</a:t>
            </a:r>
          </a:p>
          <a:p>
            <a:pPr algn="l"/>
            <a:endParaRPr lang="de-DE" dirty="0"/>
          </a:p>
          <a:p>
            <a:endParaRPr lang="de-DE" dirty="0"/>
          </a:p>
        </p:txBody>
      </p:sp>
      <p:sp>
        <p:nvSpPr>
          <p:cNvPr id="6" name="Titel 1">
            <a:extLst>
              <a:ext uri="{FF2B5EF4-FFF2-40B4-BE49-F238E27FC236}">
                <a16:creationId xmlns:a16="http://schemas.microsoft.com/office/drawing/2014/main" id="{B495875E-0706-4C13-8FC0-73D65008722C}"/>
              </a:ext>
            </a:extLst>
          </p:cNvPr>
          <p:cNvSpPr txBox="1">
            <a:spLocks/>
          </p:cNvSpPr>
          <p:nvPr/>
        </p:nvSpPr>
        <p:spPr>
          <a:xfrm>
            <a:off x="1240914" y="1025610"/>
            <a:ext cx="7904663" cy="814968"/>
          </a:xfrm>
          <a:prstGeom prst="rect">
            <a:avLst/>
          </a:prstGeom>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1800" b="0" i="0" u="none" strike="noStrike" kern="1200" cap="none" spc="0" normalizeH="0" baseline="0" noProof="0" dirty="0">
                <a:ln>
                  <a:noFill/>
                </a:ln>
                <a:solidFill>
                  <a:srgbClr val="90C226">
                    <a:lumMod val="75000"/>
                  </a:srgbClr>
                </a:solidFill>
                <a:effectLst/>
                <a:uLnTx/>
                <a:uFillTx/>
                <a:latin typeface="Calibri" panose="020F0502020204030204" pitchFamily="34" charset="0"/>
                <a:ea typeface="Times New Roman" panose="02020603050405020304" pitchFamily="18" charset="0"/>
                <a:cs typeface="+mj-cs"/>
              </a:rPr>
              <a:t>" </a:t>
            </a:r>
            <a:r>
              <a:rPr kumimoji="0" lang="de-DE" sz="1800" b="0" i="0" u="none" strike="noStrike" kern="1200" cap="none" spc="0" normalizeH="0" baseline="0" noProof="0" dirty="0" err="1">
                <a:ln>
                  <a:noFill/>
                </a:ln>
                <a:solidFill>
                  <a:srgbClr val="90C226">
                    <a:lumMod val="75000"/>
                  </a:srgbClr>
                </a:solidFill>
                <a:effectLst/>
                <a:uLnTx/>
                <a:uFillTx/>
                <a:latin typeface="Calibri" panose="020F0502020204030204" pitchFamily="34" charset="0"/>
                <a:ea typeface="Times New Roman" panose="02020603050405020304" pitchFamily="18" charset="0"/>
                <a:cs typeface="+mj-cs"/>
              </a:rPr>
              <a:t>Phantasium</a:t>
            </a:r>
            <a:r>
              <a:rPr kumimoji="0" lang="de-DE" sz="1800" b="0" i="0" u="none" strike="noStrike" kern="1200" cap="none" spc="0" normalizeH="0" baseline="0" noProof="0" dirty="0">
                <a:ln>
                  <a:noFill/>
                </a:ln>
                <a:solidFill>
                  <a:srgbClr val="90C226">
                    <a:lumMod val="75000"/>
                  </a:srgbClr>
                </a:solidFill>
                <a:effectLst/>
                <a:uLnTx/>
                <a:uFillTx/>
                <a:latin typeface="Calibri" panose="020F0502020204030204" pitchFamily="34" charset="0"/>
                <a:ea typeface="Times New Roman" panose="02020603050405020304" pitchFamily="18" charset="0"/>
                <a:cs typeface="+mj-cs"/>
              </a:rPr>
              <a:t> - Yvette Himmel"</a:t>
            </a:r>
            <a:endParaRPr kumimoji="0" lang="de-DE" sz="1800" b="0" i="0" u="none" strike="noStrike" kern="1200" cap="none" spc="0" normalizeH="0" baseline="0" noProof="0" dirty="0">
              <a:ln>
                <a:noFill/>
              </a:ln>
              <a:solidFill>
                <a:srgbClr val="90C226">
                  <a:lumMod val="75000"/>
                </a:srgbClr>
              </a:solidFill>
              <a:effectLst/>
              <a:uLnTx/>
              <a:uFillTx/>
              <a:latin typeface="Calibri" panose="020F0502020204030204" pitchFamily="34" charset="0"/>
              <a:ea typeface="Calibri" panose="020F0502020204030204" pitchFamily="34" charset="0"/>
              <a:cs typeface="+mj-cs"/>
            </a:endParaRPr>
          </a:p>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2000" b="1" i="0" u="none" strike="noStrike" kern="1200" cap="none" spc="0" normalizeH="0" baseline="0" noProof="0" dirty="0">
                <a:ln>
                  <a:noFill/>
                </a:ln>
                <a:solidFill>
                  <a:srgbClr val="90C226"/>
                </a:solidFill>
                <a:effectLst/>
                <a:uLnTx/>
                <a:uFillTx/>
                <a:latin typeface="Palatino Linotype" panose="02040502050505030304" pitchFamily="18" charset="0"/>
                <a:ea typeface="+mj-ea"/>
                <a:cs typeface="+mj-cs"/>
              </a:rPr>
              <a:t> </a:t>
            </a:r>
          </a:p>
        </p:txBody>
      </p:sp>
      <p:sp>
        <p:nvSpPr>
          <p:cNvPr id="7" name="Titel 1">
            <a:extLst>
              <a:ext uri="{FF2B5EF4-FFF2-40B4-BE49-F238E27FC236}">
                <a16:creationId xmlns:a16="http://schemas.microsoft.com/office/drawing/2014/main" id="{8C08176C-5EF7-4B9B-909B-5A81FB282473}"/>
              </a:ext>
            </a:extLst>
          </p:cNvPr>
          <p:cNvSpPr txBox="1">
            <a:spLocks/>
          </p:cNvSpPr>
          <p:nvPr/>
        </p:nvSpPr>
        <p:spPr>
          <a:xfrm>
            <a:off x="3434586" y="2173862"/>
            <a:ext cx="7904663" cy="2583492"/>
          </a:xfrm>
          <a:prstGeom prst="rect">
            <a:avLst/>
          </a:prstGeom>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endParaRPr kumimoji="0" lang="de-DE" sz="1500" b="0" i="0" u="none" strike="noStrike" kern="1200" cap="none" spc="0" normalizeH="0" baseline="0" noProof="0" dirty="0">
              <a:ln>
                <a:noFill/>
              </a:ln>
              <a:solidFill>
                <a:srgbClr val="90C226"/>
              </a:solidFill>
              <a:effectLst/>
              <a:uLnTx/>
              <a:uFillTx/>
              <a:latin typeface="Palatino Linotype" panose="02040502050505030304" pitchFamily="18" charset="0"/>
              <a:ea typeface="+mj-ea"/>
              <a:cs typeface="+mj-cs"/>
            </a:endParaRPr>
          </a:p>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1800" b="0" i="0" u="none" strike="noStrike" kern="1200" cap="none" spc="0" normalizeH="0" baseline="0" noProof="0" dirty="0">
                <a:ln>
                  <a:noFill/>
                </a:ln>
                <a:solidFill>
                  <a:srgbClr val="90C226">
                    <a:lumMod val="75000"/>
                  </a:srgbClr>
                </a:solidFill>
                <a:effectLst/>
                <a:uLnTx/>
                <a:uFillTx/>
                <a:latin typeface="Calibri" panose="020F0502020204030204" pitchFamily="34" charset="0"/>
                <a:ea typeface="+mj-ea"/>
                <a:cs typeface="+mj-cs"/>
              </a:rPr>
              <a:t>Infos zum Titel:</a:t>
            </a:r>
          </a:p>
          <a:p>
            <a:pPr marL="0" marR="0" lvl="0" indent="0" algn="l" defTabSz="457200" rtl="0" eaLnBrk="1" fontAlgn="auto" latinLnBrk="0" hangingPunct="1">
              <a:lnSpc>
                <a:spcPct val="100000"/>
              </a:lnSpc>
              <a:spcBef>
                <a:spcPct val="0"/>
              </a:spcBef>
              <a:spcAft>
                <a:spcPts val="0"/>
              </a:spcAft>
              <a:buClrTx/>
              <a:buSzTx/>
              <a:buFontTx/>
              <a:buNone/>
              <a:tabLst/>
              <a:defRPr/>
            </a:pPr>
            <a:endParaRPr kumimoji="0" lang="de-DE" sz="1800" b="0" i="0" u="none" strike="noStrike" kern="1200" cap="none" spc="0" normalizeH="0" baseline="0" noProof="0" dirty="0">
              <a:ln>
                <a:noFill/>
              </a:ln>
              <a:solidFill>
                <a:srgbClr val="90C226">
                  <a:lumMod val="75000"/>
                </a:srgbClr>
              </a:solidFill>
              <a:effectLst/>
              <a:uLnTx/>
              <a:uFillTx/>
              <a:latin typeface="Calibri" panose="020F0502020204030204" pitchFamily="34" charset="0"/>
              <a:ea typeface="+mj-ea"/>
              <a:cs typeface="+mj-cs"/>
            </a:endParaRPr>
          </a:p>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1800" b="0" i="0" u="none" strike="noStrike" kern="1200" cap="none" spc="0" normalizeH="0" baseline="0" noProof="0" dirty="0">
                <a:ln>
                  <a:noFill/>
                </a:ln>
                <a:solidFill>
                  <a:srgbClr val="90C226">
                    <a:lumMod val="75000"/>
                  </a:srgbClr>
                </a:solidFill>
                <a:effectLst/>
                <a:uLnTx/>
                <a:uFillTx/>
                <a:latin typeface="Calibri" panose="020F0502020204030204" pitchFamily="34" charset="0"/>
                <a:ea typeface="+mj-ea"/>
                <a:cs typeface="+mj-cs"/>
              </a:rPr>
              <a:t>Ein spannendes Abenteuer… Das Königreich in dunkler Gefahr und ein</a:t>
            </a:r>
          </a:p>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1800" b="0" i="0" u="none" strike="noStrike" kern="1200" cap="none" spc="0" normalizeH="0" baseline="0" noProof="0" dirty="0">
                <a:ln>
                  <a:noFill/>
                </a:ln>
                <a:solidFill>
                  <a:srgbClr val="90C226">
                    <a:lumMod val="75000"/>
                  </a:srgbClr>
                </a:solidFill>
                <a:effectLst/>
                <a:uLnTx/>
                <a:uFillTx/>
                <a:latin typeface="Calibri" panose="020F0502020204030204" pitchFamily="34" charset="0"/>
                <a:ea typeface="+mj-ea"/>
                <a:cs typeface="+mj-cs"/>
              </a:rPr>
              <a:t>Mädchen, das großen Mut beweisen muss. In diesem Märchen geht es </a:t>
            </a:r>
          </a:p>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1800" b="0" i="0" u="none" strike="noStrike" kern="1200" cap="none" spc="0" normalizeH="0" baseline="0" noProof="0" dirty="0">
                <a:ln>
                  <a:noFill/>
                </a:ln>
                <a:solidFill>
                  <a:srgbClr val="90C226">
                    <a:lumMod val="75000"/>
                  </a:srgbClr>
                </a:solidFill>
                <a:effectLst/>
                <a:uLnTx/>
                <a:uFillTx/>
                <a:latin typeface="Calibri" panose="020F0502020204030204" pitchFamily="34" charset="0"/>
                <a:ea typeface="+mj-ea"/>
                <a:cs typeface="+mj-cs"/>
              </a:rPr>
              <a:t>um Fantasie, Freundschaft und den Glaube an das Gute im Menschen.</a:t>
            </a:r>
            <a:r>
              <a:rPr kumimoji="0" lang="de-DE" sz="1800" b="0" i="0" u="none" strike="noStrike" kern="1200" cap="none" spc="0" normalizeH="0" baseline="0" noProof="0" dirty="0">
                <a:ln>
                  <a:noFill/>
                </a:ln>
                <a:solidFill>
                  <a:srgbClr val="00B0F0"/>
                </a:solidFill>
                <a:effectLst/>
                <a:uLnTx/>
                <a:uFillTx/>
                <a:latin typeface="Calibri" panose="020F0502020204030204" pitchFamily="34" charset="0"/>
                <a:ea typeface="+mj-ea"/>
                <a:cs typeface="+mj-cs"/>
              </a:rPr>
              <a:t> </a:t>
            </a:r>
            <a:endParaRPr kumimoji="0" lang="de-DE" sz="1800" b="0" i="0" u="none" strike="noStrike" kern="1200" cap="none" spc="0" normalizeH="0" baseline="0" noProof="0" dirty="0">
              <a:ln>
                <a:noFill/>
              </a:ln>
              <a:solidFill>
                <a:srgbClr val="90C226"/>
              </a:solidFill>
              <a:effectLst/>
              <a:uLnTx/>
              <a:uFillTx/>
              <a:latin typeface="Calibri" panose="020F0502020204030204" pitchFamily="34" charset="0"/>
              <a:ea typeface="+mj-ea"/>
              <a:cs typeface="+mj-cs"/>
            </a:endParaRPr>
          </a:p>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1800" b="0" i="0" u="none" strike="noStrike" kern="1200" cap="none" spc="0" normalizeH="0" baseline="0" noProof="0" dirty="0">
                <a:ln>
                  <a:noFill/>
                </a:ln>
                <a:solidFill>
                  <a:srgbClr val="90C226"/>
                </a:solidFill>
                <a:effectLst/>
                <a:uLnTx/>
                <a:uFillTx/>
                <a:latin typeface="Trebuchet MS" panose="020B0603020202020204"/>
                <a:ea typeface="+mj-ea"/>
                <a:cs typeface="+mj-cs"/>
              </a:rPr>
              <a:t> </a:t>
            </a:r>
          </a:p>
        </p:txBody>
      </p:sp>
      <p:sp>
        <p:nvSpPr>
          <p:cNvPr id="8" name="Titel 1">
            <a:extLst>
              <a:ext uri="{FF2B5EF4-FFF2-40B4-BE49-F238E27FC236}">
                <a16:creationId xmlns:a16="http://schemas.microsoft.com/office/drawing/2014/main" id="{43D0E383-5BEE-4F8E-8A7B-72B2B9C80795}"/>
              </a:ext>
            </a:extLst>
          </p:cNvPr>
          <p:cNvSpPr txBox="1">
            <a:spLocks/>
          </p:cNvSpPr>
          <p:nvPr/>
        </p:nvSpPr>
        <p:spPr>
          <a:xfrm>
            <a:off x="1382306" y="1433094"/>
            <a:ext cx="5332431" cy="814968"/>
          </a:xfrm>
          <a:prstGeom prst="rect">
            <a:avLst/>
          </a:prstGeom>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1500" b="1" i="0" u="none" strike="noStrike" kern="1200" cap="none" spc="0" normalizeH="0" baseline="0" noProof="0" dirty="0">
                <a:ln>
                  <a:noFill/>
                </a:ln>
                <a:solidFill>
                  <a:srgbClr val="90C226">
                    <a:lumMod val="75000"/>
                  </a:srgbClr>
                </a:solidFill>
                <a:effectLst/>
                <a:uLnTx/>
                <a:uFillTx/>
                <a:latin typeface="Palatino Linotype" panose="02040502050505030304" pitchFamily="18" charset="0"/>
                <a:ea typeface="+mj-ea"/>
                <a:cs typeface="+mj-cs"/>
              </a:rPr>
              <a:t>Eine Geschichte gelesen Anett Eckardt und Doreen Urlaub</a:t>
            </a:r>
          </a:p>
        </p:txBody>
      </p:sp>
      <p:sp>
        <p:nvSpPr>
          <p:cNvPr id="11" name="Titel 1">
            <a:extLst>
              <a:ext uri="{FF2B5EF4-FFF2-40B4-BE49-F238E27FC236}">
                <a16:creationId xmlns:a16="http://schemas.microsoft.com/office/drawing/2014/main" id="{1BD79549-6213-40F8-AA15-618ED237929A}"/>
              </a:ext>
            </a:extLst>
          </p:cNvPr>
          <p:cNvSpPr txBox="1">
            <a:spLocks/>
          </p:cNvSpPr>
          <p:nvPr/>
        </p:nvSpPr>
        <p:spPr>
          <a:xfrm>
            <a:off x="226748" y="6032091"/>
            <a:ext cx="8671446" cy="358877"/>
          </a:xfrm>
          <a:prstGeom prst="rect">
            <a:avLst/>
          </a:prstGeom>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1500" b="1" i="0" u="none" strike="noStrike" kern="1200" cap="none" spc="0" normalizeH="0" baseline="0" noProof="0" dirty="0">
                <a:ln>
                  <a:noFill/>
                </a:ln>
                <a:solidFill>
                  <a:srgbClr val="54A021">
                    <a:lumMod val="75000"/>
                  </a:srgbClr>
                </a:solidFill>
                <a:effectLst/>
                <a:uLnTx/>
                <a:uFillTx/>
                <a:latin typeface="Palatino Linotype" panose="02040502050505030304" pitchFamily="18" charset="0"/>
                <a:ea typeface="+mj-ea"/>
                <a:cs typeface="+mj-cs"/>
              </a:rPr>
              <a:t>Was erwartet Euch? </a:t>
            </a:r>
            <a:r>
              <a:rPr kumimoji="0" lang="de-DE" sz="1500" b="1" i="0" u="none" strike="noStrike" kern="1200" cap="none" spc="0" normalizeH="0" baseline="0" noProof="0" dirty="0">
                <a:ln>
                  <a:noFill/>
                </a:ln>
                <a:solidFill>
                  <a:prstClr val="black">
                    <a:lumMod val="95000"/>
                    <a:lumOff val="5000"/>
                  </a:prstClr>
                </a:solidFill>
                <a:effectLst/>
                <a:uLnTx/>
                <a:uFillTx/>
                <a:latin typeface="Palatino Linotype" panose="02040502050505030304" pitchFamily="18" charset="0"/>
                <a:ea typeface="+mj-ea"/>
                <a:cs typeface="+mj-cs"/>
              </a:rPr>
              <a:t>Kreatives Gestalten - passend zum Thema + Leckereien</a:t>
            </a:r>
          </a:p>
          <a:p>
            <a:pPr marL="0" marR="0" lvl="0" indent="0" algn="l" defTabSz="457200" rtl="0" eaLnBrk="1" fontAlgn="auto" latinLnBrk="0" hangingPunct="1">
              <a:lnSpc>
                <a:spcPct val="100000"/>
              </a:lnSpc>
              <a:spcBef>
                <a:spcPct val="0"/>
              </a:spcBef>
              <a:spcAft>
                <a:spcPts val="0"/>
              </a:spcAft>
              <a:buClrTx/>
              <a:buSzTx/>
              <a:buFontTx/>
              <a:buNone/>
              <a:tabLst/>
              <a:defRPr/>
            </a:pPr>
            <a:endParaRPr kumimoji="0" lang="de-DE" sz="1800" b="0" i="0" u="none" strike="noStrike" kern="1200" cap="none" spc="0" normalizeH="0" baseline="0" noProof="0" dirty="0">
              <a:ln>
                <a:noFill/>
              </a:ln>
              <a:solidFill>
                <a:srgbClr val="90C226"/>
              </a:solidFill>
              <a:effectLst/>
              <a:uLnTx/>
              <a:uFillTx/>
              <a:latin typeface="Trebuchet MS" panose="020B0603020202020204"/>
              <a:ea typeface="+mj-ea"/>
              <a:cs typeface="+mj-cs"/>
            </a:endParaRPr>
          </a:p>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1800" b="0" i="0" u="none" strike="noStrike" kern="1200" cap="none" spc="0" normalizeH="0" baseline="0" noProof="0" dirty="0">
                <a:ln>
                  <a:noFill/>
                </a:ln>
                <a:solidFill>
                  <a:srgbClr val="90C226"/>
                </a:solidFill>
                <a:effectLst/>
                <a:uLnTx/>
                <a:uFillTx/>
                <a:latin typeface="Trebuchet MS" panose="020B0603020202020204"/>
                <a:ea typeface="+mj-ea"/>
                <a:cs typeface="+mj-cs"/>
              </a:rPr>
              <a:t> </a:t>
            </a:r>
          </a:p>
        </p:txBody>
      </p:sp>
      <p:pic>
        <p:nvPicPr>
          <p:cNvPr id="13" name="Grafik 12">
            <a:extLst>
              <a:ext uri="{FF2B5EF4-FFF2-40B4-BE49-F238E27FC236}">
                <a16:creationId xmlns:a16="http://schemas.microsoft.com/office/drawing/2014/main" id="{6E5E9E8A-242C-413E-8681-E61C90039489}"/>
              </a:ext>
            </a:extLst>
          </p:cNvPr>
          <p:cNvPicPr>
            <a:picLocks noChangeAspect="1"/>
          </p:cNvPicPr>
          <p:nvPr/>
        </p:nvPicPr>
        <p:blipFill>
          <a:blip r:embed="rId2"/>
          <a:stretch>
            <a:fillRect/>
          </a:stretch>
        </p:blipFill>
        <p:spPr>
          <a:xfrm>
            <a:off x="477671" y="3573376"/>
            <a:ext cx="2956915" cy="1673699"/>
          </a:xfrm>
          <a:prstGeom prst="rect">
            <a:avLst/>
          </a:prstGeom>
        </p:spPr>
      </p:pic>
      <p:pic>
        <p:nvPicPr>
          <p:cNvPr id="1028" name="Picture 4" descr="&quot;Phantasium&quot; online kaufen">
            <a:extLst>
              <a:ext uri="{FF2B5EF4-FFF2-40B4-BE49-F238E27FC236}">
                <a16:creationId xmlns:a16="http://schemas.microsoft.com/office/drawing/2014/main" id="{595C7058-F584-7939-6C56-7ED3EC982C0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56157" y="93255"/>
            <a:ext cx="1889420" cy="26796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54918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980619D-A77F-4E2D-91A2-D3D0846D531A}"/>
              </a:ext>
            </a:extLst>
          </p:cNvPr>
          <p:cNvSpPr>
            <a:spLocks noGrp="1"/>
          </p:cNvSpPr>
          <p:nvPr>
            <p:ph type="ctrTitle"/>
          </p:nvPr>
        </p:nvSpPr>
        <p:spPr>
          <a:xfrm>
            <a:off x="-1569414" y="163354"/>
            <a:ext cx="7766936" cy="814968"/>
          </a:xfrm>
        </p:spPr>
        <p:txBody>
          <a:bodyPr>
            <a:normAutofit fontScale="90000"/>
          </a:bodyPr>
          <a:lstStyle/>
          <a:p>
            <a:r>
              <a:rPr lang="de-DE" dirty="0">
                <a:solidFill>
                  <a:schemeClr val="accent2"/>
                </a:solidFill>
                <a:latin typeface="Forte" panose="03060902040502070203" pitchFamily="66" charset="0"/>
              </a:rPr>
              <a:t>Leubsdorf liest ... </a:t>
            </a:r>
          </a:p>
        </p:txBody>
      </p:sp>
      <p:sp>
        <p:nvSpPr>
          <p:cNvPr id="10" name="Untertitel 9">
            <a:extLst>
              <a:ext uri="{FF2B5EF4-FFF2-40B4-BE49-F238E27FC236}">
                <a16:creationId xmlns:a16="http://schemas.microsoft.com/office/drawing/2014/main" id="{82A428DB-DBC5-4441-BE2B-7EEB7495AFFD}"/>
              </a:ext>
            </a:extLst>
          </p:cNvPr>
          <p:cNvSpPr>
            <a:spLocks noGrp="1"/>
          </p:cNvSpPr>
          <p:nvPr>
            <p:ph type="subTitle" idx="1"/>
          </p:nvPr>
        </p:nvSpPr>
        <p:spPr>
          <a:xfrm>
            <a:off x="3434587" y="4472100"/>
            <a:ext cx="5332430" cy="1394379"/>
          </a:xfrm>
        </p:spPr>
        <p:txBody>
          <a:bodyPr>
            <a:normAutofit/>
          </a:bodyPr>
          <a:lstStyle/>
          <a:p>
            <a:pPr algn="l">
              <a:spcBef>
                <a:spcPts val="0"/>
              </a:spcBef>
            </a:pPr>
            <a:r>
              <a:rPr lang="de-DE" sz="1600" b="1" dirty="0">
                <a:solidFill>
                  <a:schemeClr val="accent2"/>
                </a:solidFill>
                <a:latin typeface="Palatino Linotype" panose="02040502050505030304" pitchFamily="18" charset="0"/>
              </a:rPr>
              <a:t>Ort: Kinderhaus Kunterbunt Hohenfichte</a:t>
            </a:r>
            <a:endParaRPr lang="de-DE" sz="1600" b="1" dirty="0">
              <a:solidFill>
                <a:schemeClr val="accent4"/>
              </a:solidFill>
              <a:latin typeface="Palatino Linotype" panose="02040502050505030304" pitchFamily="18" charset="0"/>
            </a:endParaRPr>
          </a:p>
          <a:p>
            <a:pPr algn="l">
              <a:spcBef>
                <a:spcPts val="0"/>
              </a:spcBef>
            </a:pPr>
            <a:r>
              <a:rPr lang="de-DE" sz="1600" b="1" dirty="0">
                <a:solidFill>
                  <a:schemeClr val="accent2"/>
                </a:solidFill>
                <a:latin typeface="Palatino Linotype" panose="02040502050505030304" pitchFamily="18" charset="0"/>
              </a:rPr>
              <a:t>Termin:</a:t>
            </a:r>
            <a:r>
              <a:rPr lang="de-DE" sz="1600" b="1" dirty="0">
                <a:solidFill>
                  <a:srgbClr val="64CAED"/>
                </a:solidFill>
                <a:latin typeface="Palatino Linotype" panose="02040502050505030304" pitchFamily="18" charset="0"/>
              </a:rPr>
              <a:t> </a:t>
            </a:r>
            <a:r>
              <a:rPr lang="de-DE" sz="1600" b="1" dirty="0">
                <a:solidFill>
                  <a:schemeClr val="accent2"/>
                </a:solidFill>
                <a:latin typeface="Palatino Linotype" panose="02040502050505030304" pitchFamily="18" charset="0"/>
              </a:rPr>
              <a:t>23.01.2026</a:t>
            </a:r>
          </a:p>
          <a:p>
            <a:pPr algn="l">
              <a:spcBef>
                <a:spcPts val="0"/>
              </a:spcBef>
            </a:pPr>
            <a:r>
              <a:rPr lang="de-DE" sz="1600" b="1" dirty="0">
                <a:solidFill>
                  <a:schemeClr val="accent2"/>
                </a:solidFill>
                <a:latin typeface="Palatino Linotype" panose="02040502050505030304" pitchFamily="18" charset="0"/>
              </a:rPr>
              <a:t>Zeit: 15.30 Uhr</a:t>
            </a:r>
          </a:p>
          <a:p>
            <a:pPr algn="l">
              <a:spcBef>
                <a:spcPts val="0"/>
              </a:spcBef>
            </a:pPr>
            <a:r>
              <a:rPr lang="de-DE" sz="1600" b="1" dirty="0">
                <a:solidFill>
                  <a:schemeClr val="accent2"/>
                </a:solidFill>
                <a:latin typeface="Palatino Linotype" panose="02040502050505030304" pitchFamily="18" charset="0"/>
              </a:rPr>
              <a:t>Kapazität: 8 – 10 Kinder</a:t>
            </a:r>
          </a:p>
          <a:p>
            <a:pPr algn="l">
              <a:spcBef>
                <a:spcPts val="0"/>
              </a:spcBef>
            </a:pPr>
            <a:r>
              <a:rPr lang="de-DE" sz="1600" b="1" dirty="0">
                <a:solidFill>
                  <a:schemeClr val="accent2"/>
                </a:solidFill>
                <a:latin typeface="Palatino Linotype" panose="02040502050505030304" pitchFamily="18" charset="0"/>
              </a:rPr>
              <a:t>Empfohlenes Alter: ab 6 Jahre</a:t>
            </a:r>
            <a:endParaRPr lang="de-DE" sz="1600" dirty="0">
              <a:solidFill>
                <a:schemeClr val="accent4"/>
              </a:solidFill>
              <a:latin typeface="Palatino Linotype" panose="02040502050505030304" pitchFamily="18" charset="0"/>
            </a:endParaRPr>
          </a:p>
          <a:p>
            <a:pPr algn="l"/>
            <a:endParaRPr lang="de-DE" dirty="0"/>
          </a:p>
          <a:p>
            <a:endParaRPr lang="de-DE" dirty="0"/>
          </a:p>
        </p:txBody>
      </p:sp>
      <p:sp>
        <p:nvSpPr>
          <p:cNvPr id="6" name="Titel 1">
            <a:extLst>
              <a:ext uri="{FF2B5EF4-FFF2-40B4-BE49-F238E27FC236}">
                <a16:creationId xmlns:a16="http://schemas.microsoft.com/office/drawing/2014/main" id="{B495875E-0706-4C13-8FC0-73D65008722C}"/>
              </a:ext>
            </a:extLst>
          </p:cNvPr>
          <p:cNvSpPr txBox="1">
            <a:spLocks/>
          </p:cNvSpPr>
          <p:nvPr/>
        </p:nvSpPr>
        <p:spPr>
          <a:xfrm>
            <a:off x="1309777" y="1186549"/>
            <a:ext cx="7766936" cy="414383"/>
          </a:xfrm>
          <a:prstGeom prst="rect">
            <a:avLst/>
          </a:prstGeom>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2000" b="1" i="0" u="none" strike="noStrike" kern="1200" cap="none" spc="0" normalizeH="0" baseline="0" noProof="0" dirty="0">
                <a:ln>
                  <a:noFill/>
                </a:ln>
                <a:solidFill>
                  <a:prstClr val="black"/>
                </a:solidFill>
                <a:effectLst/>
                <a:uLnTx/>
                <a:uFillTx/>
                <a:latin typeface="Palatino Linotype" panose="02040502050505030304" pitchFamily="18" charset="0"/>
                <a:ea typeface="+mj-ea"/>
                <a:cs typeface="+mj-cs"/>
              </a:rPr>
              <a:t>Neues vom Räuber </a:t>
            </a:r>
            <a:r>
              <a:rPr kumimoji="0" lang="de-DE" sz="2000" b="1" i="0" u="none" strike="noStrike" kern="1200" cap="none" spc="0" normalizeH="0" baseline="0" noProof="0" dirty="0">
                <a:ln>
                  <a:noFill/>
                </a:ln>
                <a:solidFill>
                  <a:srgbClr val="E76618"/>
                </a:solidFill>
                <a:effectLst/>
                <a:uLnTx/>
                <a:uFillTx/>
                <a:latin typeface="Palatino Linotype" panose="02040502050505030304" pitchFamily="18" charset="0"/>
                <a:ea typeface="+mj-ea"/>
                <a:cs typeface="+mj-cs"/>
              </a:rPr>
              <a:t>Hotzenplotz</a:t>
            </a:r>
          </a:p>
        </p:txBody>
      </p:sp>
      <p:sp>
        <p:nvSpPr>
          <p:cNvPr id="7" name="Titel 1">
            <a:extLst>
              <a:ext uri="{FF2B5EF4-FFF2-40B4-BE49-F238E27FC236}">
                <a16:creationId xmlns:a16="http://schemas.microsoft.com/office/drawing/2014/main" id="{8C08176C-5EF7-4B9B-909B-5A81FB282473}"/>
              </a:ext>
            </a:extLst>
          </p:cNvPr>
          <p:cNvSpPr txBox="1">
            <a:spLocks/>
          </p:cNvSpPr>
          <p:nvPr/>
        </p:nvSpPr>
        <p:spPr>
          <a:xfrm>
            <a:off x="3434587" y="1968843"/>
            <a:ext cx="45719" cy="103103"/>
          </a:xfrm>
          <a:prstGeom prst="rect">
            <a:avLst/>
          </a:prstGeom>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endParaRPr kumimoji="0" lang="de-DE" sz="1800" b="0" i="0" u="none" strike="noStrike" kern="1200" cap="none" spc="0" normalizeH="0" baseline="0" noProof="0" dirty="0">
              <a:ln>
                <a:noFill/>
              </a:ln>
              <a:solidFill>
                <a:srgbClr val="90C226"/>
              </a:solidFill>
              <a:effectLst/>
              <a:uLnTx/>
              <a:uFillTx/>
              <a:latin typeface="Calibri" panose="020F0502020204030204" pitchFamily="34" charset="0"/>
              <a:ea typeface="+mj-ea"/>
              <a:cs typeface="+mj-cs"/>
            </a:endParaRPr>
          </a:p>
        </p:txBody>
      </p:sp>
      <p:sp>
        <p:nvSpPr>
          <p:cNvPr id="8" name="Titel 1">
            <a:extLst>
              <a:ext uri="{FF2B5EF4-FFF2-40B4-BE49-F238E27FC236}">
                <a16:creationId xmlns:a16="http://schemas.microsoft.com/office/drawing/2014/main" id="{43D0E383-5BEE-4F8E-8A7B-72B2B9C80795}"/>
              </a:ext>
            </a:extLst>
          </p:cNvPr>
          <p:cNvSpPr txBox="1">
            <a:spLocks/>
          </p:cNvSpPr>
          <p:nvPr/>
        </p:nvSpPr>
        <p:spPr>
          <a:xfrm>
            <a:off x="1608993" y="1597051"/>
            <a:ext cx="5332430" cy="358877"/>
          </a:xfrm>
          <a:prstGeom prst="rect">
            <a:avLst/>
          </a:prstGeom>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1300" b="1" i="0" u="none" strike="noStrike" kern="1200" cap="none" spc="0" normalizeH="0" baseline="0" noProof="0" dirty="0">
                <a:ln>
                  <a:noFill/>
                </a:ln>
                <a:solidFill>
                  <a:prstClr val="black"/>
                </a:solidFill>
                <a:effectLst/>
                <a:uLnTx/>
                <a:uFillTx/>
                <a:latin typeface="Palatino Linotype" panose="02040502050505030304" pitchFamily="18" charset="0"/>
                <a:ea typeface="+mj-ea"/>
                <a:cs typeface="+mj-cs"/>
              </a:rPr>
              <a:t>Gelesen von Kerstin Loose</a:t>
            </a:r>
          </a:p>
        </p:txBody>
      </p:sp>
      <p:sp>
        <p:nvSpPr>
          <p:cNvPr id="11" name="Titel 1">
            <a:extLst>
              <a:ext uri="{FF2B5EF4-FFF2-40B4-BE49-F238E27FC236}">
                <a16:creationId xmlns:a16="http://schemas.microsoft.com/office/drawing/2014/main" id="{1BD79549-6213-40F8-AA15-618ED237929A}"/>
              </a:ext>
            </a:extLst>
          </p:cNvPr>
          <p:cNvSpPr txBox="1">
            <a:spLocks/>
          </p:cNvSpPr>
          <p:nvPr/>
        </p:nvSpPr>
        <p:spPr>
          <a:xfrm>
            <a:off x="226748" y="6032091"/>
            <a:ext cx="8671446" cy="358877"/>
          </a:xfrm>
          <a:prstGeom prst="rect">
            <a:avLst/>
          </a:prstGeom>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1500" b="1" i="0" u="none" strike="noStrike" kern="1200" cap="none" spc="0" normalizeH="0" baseline="0" noProof="0" dirty="0">
                <a:ln>
                  <a:noFill/>
                </a:ln>
                <a:solidFill>
                  <a:srgbClr val="54A021"/>
                </a:solidFill>
                <a:effectLst/>
                <a:uLnTx/>
                <a:uFillTx/>
                <a:latin typeface="Palatino Linotype" panose="02040502050505030304" pitchFamily="18" charset="0"/>
                <a:ea typeface="+mj-ea"/>
                <a:cs typeface="+mj-cs"/>
              </a:rPr>
              <a:t>Was erwartet Euch? – gemütliche Leseecke mit Gebäck und Kakao </a:t>
            </a:r>
            <a:endParaRPr kumimoji="0" lang="de-DE" sz="1500" b="0" i="1" u="none" strike="noStrike" kern="1200" cap="none" spc="0" normalizeH="0" baseline="0" noProof="0" dirty="0">
              <a:ln>
                <a:noFill/>
              </a:ln>
              <a:solidFill>
                <a:srgbClr val="E76618"/>
              </a:solidFill>
              <a:effectLst/>
              <a:uLnTx/>
              <a:uFillTx/>
              <a:latin typeface="Palatino Linotype" panose="02040502050505030304" pitchFamily="18" charset="0"/>
              <a:ea typeface="+mj-ea"/>
              <a:cs typeface="+mj-cs"/>
            </a:endParaRPr>
          </a:p>
          <a:p>
            <a:pPr marL="0" marR="0" lvl="0" indent="0" algn="l" defTabSz="457200" rtl="0" eaLnBrk="1" fontAlgn="auto" latinLnBrk="0" hangingPunct="1">
              <a:lnSpc>
                <a:spcPct val="100000"/>
              </a:lnSpc>
              <a:spcBef>
                <a:spcPct val="0"/>
              </a:spcBef>
              <a:spcAft>
                <a:spcPts val="0"/>
              </a:spcAft>
              <a:buClrTx/>
              <a:buSzTx/>
              <a:buFontTx/>
              <a:buNone/>
              <a:tabLst/>
              <a:defRPr/>
            </a:pPr>
            <a:endParaRPr kumimoji="0" lang="de-DE" sz="1800" b="0" i="0" u="none" strike="noStrike" kern="1200" cap="none" spc="0" normalizeH="0" baseline="0" noProof="0" dirty="0">
              <a:ln>
                <a:noFill/>
              </a:ln>
              <a:solidFill>
                <a:srgbClr val="90C226"/>
              </a:solidFill>
              <a:effectLst/>
              <a:uLnTx/>
              <a:uFillTx/>
              <a:latin typeface="Trebuchet MS" panose="020B0603020202020204"/>
              <a:ea typeface="+mj-ea"/>
              <a:cs typeface="+mj-cs"/>
            </a:endParaRPr>
          </a:p>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1800" b="0" i="0" u="none" strike="noStrike" kern="1200" cap="none" spc="0" normalizeH="0" baseline="0" noProof="0" dirty="0">
                <a:ln>
                  <a:noFill/>
                </a:ln>
                <a:solidFill>
                  <a:srgbClr val="90C226"/>
                </a:solidFill>
                <a:effectLst/>
                <a:uLnTx/>
                <a:uFillTx/>
                <a:latin typeface="Trebuchet MS" panose="020B0603020202020204"/>
                <a:ea typeface="+mj-ea"/>
                <a:cs typeface="+mj-cs"/>
              </a:rPr>
              <a:t> </a:t>
            </a:r>
          </a:p>
        </p:txBody>
      </p:sp>
      <p:sp>
        <p:nvSpPr>
          <p:cNvPr id="3" name="Textfeld 2"/>
          <p:cNvSpPr txBox="1"/>
          <p:nvPr/>
        </p:nvSpPr>
        <p:spPr>
          <a:xfrm>
            <a:off x="1508289" y="7154943"/>
            <a:ext cx="100704" cy="9571851"/>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de-DE" sz="2800" b="0" i="0" u="none" strike="noStrike" kern="1200" cap="none" spc="0" normalizeH="0" baseline="0" noProof="0" dirty="0">
                <a:ln>
                  <a:noFill/>
                </a:ln>
                <a:solidFill>
                  <a:prstClr val="black"/>
                </a:solidFill>
                <a:effectLst/>
                <a:uLnTx/>
                <a:uFillTx/>
                <a:latin typeface="Trebuchet MS" panose="020B0603020202020204"/>
                <a:ea typeface="+mn-ea"/>
                <a:cs typeface="+mn-cs"/>
              </a:rPr>
              <a:t>Bild mit </a:t>
            </a:r>
            <a:r>
              <a:rPr kumimoji="0" lang="de-DE" sz="2800" b="0" i="0" u="none" strike="noStrike" kern="1200" cap="none" spc="0" normalizeH="0" baseline="0" noProof="0" dirty="0" err="1">
                <a:ln>
                  <a:noFill/>
                </a:ln>
                <a:solidFill>
                  <a:prstClr val="black"/>
                </a:solidFill>
                <a:effectLst/>
                <a:uLnTx/>
                <a:uFillTx/>
                <a:latin typeface="Trebuchet MS" panose="020B0603020202020204"/>
                <a:ea typeface="+mn-ea"/>
                <a:cs typeface="+mn-cs"/>
              </a:rPr>
              <a:t>SchulschafWolly</a:t>
            </a:r>
            <a:r>
              <a:rPr kumimoji="0" lang="de-DE" sz="2800" b="0" i="0" u="none" strike="noStrike" kern="1200" cap="none" spc="0" normalizeH="0" baseline="0" noProof="0" dirty="0">
                <a:ln>
                  <a:noFill/>
                </a:ln>
                <a:solidFill>
                  <a:prstClr val="black"/>
                </a:solidFill>
                <a:effectLst/>
                <a:uLnTx/>
                <a:uFillTx/>
                <a:latin typeface="Trebuchet MS" panose="020B0603020202020204"/>
                <a:ea typeface="+mn-ea"/>
                <a:cs typeface="+mn-cs"/>
              </a:rPr>
              <a:t> </a:t>
            </a:r>
          </a:p>
        </p:txBody>
      </p:sp>
      <p:sp>
        <p:nvSpPr>
          <p:cNvPr id="5" name="Textfeld 4"/>
          <p:cNvSpPr txBox="1"/>
          <p:nvPr/>
        </p:nvSpPr>
        <p:spPr>
          <a:xfrm>
            <a:off x="12405674" y="1968842"/>
            <a:ext cx="540300" cy="3139321"/>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de-DE" sz="1800" b="0" i="0" u="none" strike="noStrike" kern="1200" cap="none" spc="0" normalizeH="0" baseline="0" noProof="0" dirty="0">
                <a:ln>
                  <a:noFill/>
                </a:ln>
                <a:solidFill>
                  <a:prstClr val="black"/>
                </a:solidFill>
                <a:effectLst/>
                <a:uLnTx/>
                <a:uFillTx/>
                <a:latin typeface="Trebuchet MS" panose="020B0603020202020204"/>
                <a:ea typeface="+mn-ea"/>
                <a:cs typeface="+mn-cs"/>
              </a:rPr>
              <a:t>Bild vom Buch/ Titelseite</a:t>
            </a:r>
          </a:p>
        </p:txBody>
      </p:sp>
      <p:pic>
        <p:nvPicPr>
          <p:cNvPr id="1026" name="Picture 2" descr="Neues vom Räuber Hotzenplotz / Räuber Hotzenplotz Bd.2">
            <a:extLst>
              <a:ext uri="{FF2B5EF4-FFF2-40B4-BE49-F238E27FC236}">
                <a16:creationId xmlns:a16="http://schemas.microsoft.com/office/drawing/2014/main" id="{5440B930-B029-4369-961A-B6ABA514390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91817" y="1688007"/>
            <a:ext cx="2112799" cy="3250460"/>
          </a:xfrm>
          <a:prstGeom prst="rect">
            <a:avLst/>
          </a:prstGeom>
          <a:noFill/>
          <a:extLst>
            <a:ext uri="{909E8E84-426E-40DD-AFC4-6F175D3DCCD1}">
              <a14:hiddenFill xmlns:a14="http://schemas.microsoft.com/office/drawing/2010/main">
                <a:solidFill>
                  <a:srgbClr val="FFFFFF"/>
                </a:solidFill>
              </a14:hiddenFill>
            </a:ext>
          </a:extLst>
        </p:spPr>
      </p:pic>
      <p:sp>
        <p:nvSpPr>
          <p:cNvPr id="12" name="Textfeld 11">
            <a:extLst>
              <a:ext uri="{FF2B5EF4-FFF2-40B4-BE49-F238E27FC236}">
                <a16:creationId xmlns:a16="http://schemas.microsoft.com/office/drawing/2014/main" id="{F46619EC-675D-4664-894E-70D3A0F21D9A}"/>
              </a:ext>
            </a:extLst>
          </p:cNvPr>
          <p:cNvSpPr txBox="1"/>
          <p:nvPr/>
        </p:nvSpPr>
        <p:spPr>
          <a:xfrm>
            <a:off x="452488" y="2084861"/>
            <a:ext cx="7064924" cy="2591543"/>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de-DE" sz="1800" b="0" i="0" u="none" strike="noStrike" kern="1200" cap="none" spc="0" normalizeH="0" baseline="0" noProof="0" dirty="0">
                <a:ln>
                  <a:noFill/>
                </a:ln>
                <a:solidFill>
                  <a:srgbClr val="67727E"/>
                </a:solidFill>
                <a:effectLst/>
                <a:uLnTx/>
                <a:uFillTx/>
                <a:latin typeface="Josefin Sans" pitchFamily="2" charset="0"/>
                <a:ea typeface="Times New Roman" panose="02020603050405020304" pitchFamily="18" charset="0"/>
                <a:cs typeface="Times New Roman" panose="02020603050405020304" pitchFamily="18" charset="0"/>
              </a:rPr>
              <a:t>Kasperl, Seppel und der Oberwachtmeister </a:t>
            </a:r>
            <a:r>
              <a:rPr kumimoji="0" lang="de-DE" sz="1800" b="0" i="0" u="none" strike="noStrike" kern="1200" cap="none" spc="0" normalizeH="0" baseline="0" noProof="0" dirty="0" err="1">
                <a:ln>
                  <a:noFill/>
                </a:ln>
                <a:solidFill>
                  <a:srgbClr val="67727E"/>
                </a:solidFill>
                <a:effectLst/>
                <a:uLnTx/>
                <a:uFillTx/>
                <a:latin typeface="Josefin Sans" pitchFamily="2" charset="0"/>
                <a:ea typeface="Times New Roman" panose="02020603050405020304" pitchFamily="18" charset="0"/>
                <a:cs typeface="Times New Roman" panose="02020603050405020304" pitchFamily="18" charset="0"/>
              </a:rPr>
              <a:t>Dimpfelmoser</a:t>
            </a:r>
            <a:r>
              <a:rPr kumimoji="0" lang="de-DE" sz="1800" b="0" i="0" u="none" strike="noStrike" kern="1200" cap="none" spc="0" normalizeH="0" baseline="0" noProof="0" dirty="0">
                <a:ln>
                  <a:noFill/>
                </a:ln>
                <a:solidFill>
                  <a:srgbClr val="67727E"/>
                </a:solidFill>
                <a:effectLst/>
                <a:uLnTx/>
                <a:uFillTx/>
                <a:latin typeface="Josefin Sans" pitchFamily="2" charset="0"/>
                <a:ea typeface="Times New Roman" panose="02020603050405020304" pitchFamily="18" charset="0"/>
                <a:cs typeface="Times New Roman" panose="02020603050405020304" pitchFamily="18" charset="0"/>
              </a:rPr>
              <a:t> sind bestürzt: Räuber Hotzenplotz ist es gelungen, aus dem Spritzenhaus zu entfliehen! Zu allem Unglück hat er auch noch die Großmutter entführt und verlangt jetzt Lösegeld. Was sollen sie nur tun? Hoffentlich hat Frau Schlotterbeck, die Hellseherin, einen guten Rat für sie. Wird es ihnen gelingen die Großmutter zu retten und den Räuber Hotzenplotz wieder hinter Schloss und Riegel zu bringen?</a:t>
            </a:r>
            <a:endParaRPr kumimoji="0" lang="de-DE"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457200" rtl="0" eaLnBrk="1" fontAlgn="auto" latinLnBrk="0" hangingPunct="1">
              <a:lnSpc>
                <a:spcPct val="107000"/>
              </a:lnSpc>
              <a:spcBef>
                <a:spcPts val="0"/>
              </a:spcBef>
              <a:spcAft>
                <a:spcPts val="800"/>
              </a:spcAft>
              <a:buClrTx/>
              <a:buSzTx/>
              <a:buFontTx/>
              <a:buNone/>
              <a:tabLst/>
              <a:defRPr/>
            </a:pPr>
            <a:r>
              <a:rPr kumimoji="0" lang="de-DE" sz="18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7770509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980619D-A77F-4E2D-91A2-D3D0846D531A}"/>
              </a:ext>
            </a:extLst>
          </p:cNvPr>
          <p:cNvSpPr>
            <a:spLocks noGrp="1"/>
          </p:cNvSpPr>
          <p:nvPr>
            <p:ph type="ctrTitle"/>
          </p:nvPr>
        </p:nvSpPr>
        <p:spPr>
          <a:xfrm>
            <a:off x="-1569414" y="114747"/>
            <a:ext cx="7766936" cy="814968"/>
          </a:xfrm>
        </p:spPr>
        <p:txBody>
          <a:bodyPr>
            <a:normAutofit fontScale="90000"/>
          </a:bodyPr>
          <a:lstStyle/>
          <a:p>
            <a:r>
              <a:rPr lang="de-DE" dirty="0">
                <a:solidFill>
                  <a:schemeClr val="accent4">
                    <a:lumMod val="50000"/>
                  </a:schemeClr>
                </a:solidFill>
                <a:latin typeface="Forte" panose="03060902040502070203" pitchFamily="66" charset="0"/>
              </a:rPr>
              <a:t>Leubsdorf liest ... </a:t>
            </a:r>
          </a:p>
        </p:txBody>
      </p:sp>
      <p:sp>
        <p:nvSpPr>
          <p:cNvPr id="10" name="Untertitel 9">
            <a:extLst>
              <a:ext uri="{FF2B5EF4-FFF2-40B4-BE49-F238E27FC236}">
                <a16:creationId xmlns:a16="http://schemas.microsoft.com/office/drawing/2014/main" id="{82A428DB-DBC5-4441-BE2B-7EEB7495AFFD}"/>
              </a:ext>
            </a:extLst>
          </p:cNvPr>
          <p:cNvSpPr>
            <a:spLocks noGrp="1"/>
          </p:cNvSpPr>
          <p:nvPr>
            <p:ph type="subTitle" idx="1"/>
          </p:nvPr>
        </p:nvSpPr>
        <p:spPr>
          <a:xfrm>
            <a:off x="1794335" y="4709073"/>
            <a:ext cx="5639326" cy="1394379"/>
          </a:xfrm>
        </p:spPr>
        <p:txBody>
          <a:bodyPr>
            <a:normAutofit lnSpcReduction="10000"/>
          </a:bodyPr>
          <a:lstStyle/>
          <a:p>
            <a:pPr algn="l">
              <a:spcBef>
                <a:spcPts val="0"/>
              </a:spcBef>
            </a:pPr>
            <a:r>
              <a:rPr lang="de-DE" dirty="0">
                <a:solidFill>
                  <a:schemeClr val="accent1"/>
                </a:solidFill>
                <a:latin typeface="Arial" panose="020B0604020202020204" pitchFamily="34" charset="0"/>
                <a:cs typeface="Arial" panose="020B0604020202020204" pitchFamily="34" charset="0"/>
              </a:rPr>
              <a:t>Ort: </a:t>
            </a:r>
            <a:r>
              <a:rPr lang="de-DE" dirty="0">
                <a:solidFill>
                  <a:schemeClr val="accent2">
                    <a:lumMod val="75000"/>
                  </a:schemeClr>
                </a:solidFill>
                <a:latin typeface="Arial" panose="020B0604020202020204" pitchFamily="34" charset="0"/>
                <a:cs typeface="Arial" panose="020B0604020202020204" pitchFamily="34" charset="0"/>
              </a:rPr>
              <a:t>Frühstückzimmer der Grundschule Leubsdorf</a:t>
            </a:r>
          </a:p>
          <a:p>
            <a:pPr algn="l">
              <a:spcBef>
                <a:spcPts val="0"/>
              </a:spcBef>
            </a:pPr>
            <a:r>
              <a:rPr lang="de-DE" dirty="0">
                <a:solidFill>
                  <a:schemeClr val="accent1"/>
                </a:solidFill>
                <a:latin typeface="Arial" panose="020B0604020202020204" pitchFamily="34" charset="0"/>
                <a:cs typeface="Arial" panose="020B0604020202020204" pitchFamily="34" charset="0"/>
              </a:rPr>
              <a:t>Termin: </a:t>
            </a:r>
            <a:r>
              <a:rPr lang="de-DE" dirty="0">
                <a:solidFill>
                  <a:schemeClr val="accent2">
                    <a:lumMod val="75000"/>
                  </a:schemeClr>
                </a:solidFill>
                <a:latin typeface="Arial" panose="020B0604020202020204" pitchFamily="34" charset="0"/>
                <a:cs typeface="Arial" panose="020B0604020202020204" pitchFamily="34" charset="0"/>
              </a:rPr>
              <a:t>23.01.2026</a:t>
            </a:r>
          </a:p>
          <a:p>
            <a:pPr algn="l">
              <a:spcBef>
                <a:spcPts val="0"/>
              </a:spcBef>
            </a:pPr>
            <a:r>
              <a:rPr lang="de-DE" dirty="0">
                <a:solidFill>
                  <a:schemeClr val="accent1"/>
                </a:solidFill>
                <a:latin typeface="Arial" panose="020B0604020202020204" pitchFamily="34" charset="0"/>
                <a:cs typeface="Arial" panose="020B0604020202020204" pitchFamily="34" charset="0"/>
              </a:rPr>
              <a:t>Zeit: </a:t>
            </a:r>
            <a:r>
              <a:rPr lang="de-DE" dirty="0">
                <a:solidFill>
                  <a:schemeClr val="accent2">
                    <a:lumMod val="75000"/>
                  </a:schemeClr>
                </a:solidFill>
                <a:latin typeface="Arial" panose="020B0604020202020204" pitchFamily="34" charset="0"/>
                <a:cs typeface="Arial" panose="020B0604020202020204" pitchFamily="34" charset="0"/>
              </a:rPr>
              <a:t>15:00 Uhr bis 16:30 Uhr</a:t>
            </a:r>
          </a:p>
          <a:p>
            <a:pPr algn="l">
              <a:spcBef>
                <a:spcPts val="0"/>
              </a:spcBef>
            </a:pPr>
            <a:r>
              <a:rPr lang="de-DE" dirty="0">
                <a:solidFill>
                  <a:schemeClr val="accent1"/>
                </a:solidFill>
                <a:latin typeface="Arial" panose="020B0604020202020204" pitchFamily="34" charset="0"/>
                <a:cs typeface="Arial" panose="020B0604020202020204" pitchFamily="34" charset="0"/>
              </a:rPr>
              <a:t>Kapazität: </a:t>
            </a:r>
            <a:r>
              <a:rPr lang="de-DE" dirty="0">
                <a:solidFill>
                  <a:schemeClr val="accent2">
                    <a:lumMod val="75000"/>
                  </a:schemeClr>
                </a:solidFill>
                <a:latin typeface="Arial" panose="020B0604020202020204" pitchFamily="34" charset="0"/>
                <a:cs typeface="Arial" panose="020B0604020202020204" pitchFamily="34" charset="0"/>
              </a:rPr>
              <a:t>10 bis 15 Schüler</a:t>
            </a:r>
          </a:p>
          <a:p>
            <a:pPr algn="l">
              <a:spcBef>
                <a:spcPts val="0"/>
              </a:spcBef>
            </a:pPr>
            <a:r>
              <a:rPr lang="de-DE" dirty="0">
                <a:solidFill>
                  <a:schemeClr val="accent1"/>
                </a:solidFill>
                <a:latin typeface="Arial" panose="020B0604020202020204" pitchFamily="34" charset="0"/>
                <a:cs typeface="Arial" panose="020B0604020202020204" pitchFamily="34" charset="0"/>
              </a:rPr>
              <a:t>Empfohlenes Alter: </a:t>
            </a:r>
            <a:r>
              <a:rPr lang="de-DE" dirty="0">
                <a:solidFill>
                  <a:schemeClr val="accent2">
                    <a:lumMod val="75000"/>
                  </a:schemeClr>
                </a:solidFill>
                <a:latin typeface="Arial" panose="020B0604020202020204" pitchFamily="34" charset="0"/>
                <a:cs typeface="Arial" panose="020B0604020202020204" pitchFamily="34" charset="0"/>
              </a:rPr>
              <a:t>Klasse 1 - 4</a:t>
            </a:r>
          </a:p>
          <a:p>
            <a:pPr algn="l"/>
            <a:endParaRPr lang="de-DE" dirty="0"/>
          </a:p>
          <a:p>
            <a:endParaRPr lang="de-DE" dirty="0"/>
          </a:p>
        </p:txBody>
      </p:sp>
      <p:sp>
        <p:nvSpPr>
          <p:cNvPr id="6" name="Titel 1">
            <a:extLst>
              <a:ext uri="{FF2B5EF4-FFF2-40B4-BE49-F238E27FC236}">
                <a16:creationId xmlns:a16="http://schemas.microsoft.com/office/drawing/2014/main" id="{B495875E-0706-4C13-8FC0-73D65008722C}"/>
              </a:ext>
            </a:extLst>
          </p:cNvPr>
          <p:cNvSpPr txBox="1">
            <a:spLocks/>
          </p:cNvSpPr>
          <p:nvPr/>
        </p:nvSpPr>
        <p:spPr>
          <a:xfrm>
            <a:off x="1608993" y="1076686"/>
            <a:ext cx="7766936" cy="414383"/>
          </a:xfrm>
          <a:prstGeom prst="rect">
            <a:avLst/>
          </a:prstGeom>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2800" b="1" i="0" u="none" strike="noStrike" kern="1200" cap="none" spc="0" normalizeH="0" baseline="0" noProof="0" dirty="0">
                <a:ln>
                  <a:noFill/>
                </a:ln>
                <a:solidFill>
                  <a:srgbClr val="D34817"/>
                </a:solidFill>
                <a:effectLst/>
                <a:uLnTx/>
                <a:uFillTx/>
                <a:latin typeface="Arial" panose="020B0604020202020204" pitchFamily="34" charset="0"/>
                <a:ea typeface="+mj-ea"/>
                <a:cs typeface="Arial" panose="020B0604020202020204" pitchFamily="34" charset="0"/>
              </a:rPr>
              <a:t>„Willkommen bei den Grauses -</a:t>
            </a:r>
            <a:r>
              <a:rPr kumimoji="0" lang="de-DE" sz="2800" b="1" i="0" u="none" strike="noStrike" kern="1200" cap="none" spc="0" normalizeH="0" baseline="0" noProof="0" dirty="0">
                <a:ln>
                  <a:noFill/>
                </a:ln>
                <a:solidFill>
                  <a:srgbClr val="956251"/>
                </a:solidFill>
                <a:effectLst/>
                <a:uLnTx/>
                <a:uFillTx/>
                <a:latin typeface="Arial" panose="020B0604020202020204" pitchFamily="34" charset="0"/>
                <a:ea typeface="+mj-ea"/>
                <a:cs typeface="Arial" panose="020B0604020202020204" pitchFamily="34" charset="0"/>
              </a:rPr>
              <a:t> </a:t>
            </a:r>
          </a:p>
        </p:txBody>
      </p:sp>
      <p:sp>
        <p:nvSpPr>
          <p:cNvPr id="7" name="Titel 1">
            <a:extLst>
              <a:ext uri="{FF2B5EF4-FFF2-40B4-BE49-F238E27FC236}">
                <a16:creationId xmlns:a16="http://schemas.microsoft.com/office/drawing/2014/main" id="{8C08176C-5EF7-4B9B-909B-5A81FB282473}"/>
              </a:ext>
            </a:extLst>
          </p:cNvPr>
          <p:cNvSpPr txBox="1">
            <a:spLocks/>
          </p:cNvSpPr>
          <p:nvPr/>
        </p:nvSpPr>
        <p:spPr>
          <a:xfrm>
            <a:off x="3376247" y="1931248"/>
            <a:ext cx="5626200" cy="1421583"/>
          </a:xfrm>
          <a:prstGeom prst="rect">
            <a:avLst/>
          </a:prstGeom>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endParaRPr kumimoji="0" lang="de-DE" sz="1500" b="0" i="0" u="none" strike="noStrike" kern="1200" cap="none" spc="0" normalizeH="0" baseline="0" noProof="0" dirty="0">
              <a:ln>
                <a:noFill/>
              </a:ln>
              <a:solidFill>
                <a:srgbClr val="D34817"/>
              </a:solidFill>
              <a:effectLst/>
              <a:uLnTx/>
              <a:uFillTx/>
              <a:latin typeface="Palatino Linotype" panose="02040502050505030304" pitchFamily="18" charset="0"/>
              <a:ea typeface="+mj-ea"/>
              <a:cs typeface="+mj-cs"/>
            </a:endParaRPr>
          </a:p>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1500" b="1" i="0" u="none" strike="noStrike" kern="1200" cap="none" spc="0" normalizeH="0" baseline="0" noProof="0" dirty="0">
                <a:ln>
                  <a:noFill/>
                </a:ln>
                <a:solidFill>
                  <a:srgbClr val="9B2D1F">
                    <a:lumMod val="75000"/>
                  </a:srgbClr>
                </a:solidFill>
                <a:effectLst/>
                <a:uLnTx/>
                <a:uFillTx/>
                <a:latin typeface="Arial" panose="020B0604020202020204" pitchFamily="34" charset="0"/>
                <a:ea typeface="+mj-ea"/>
                <a:cs typeface="Arial" panose="020B0604020202020204" pitchFamily="34" charset="0"/>
              </a:rPr>
              <a:t>Eine humorvolle Familiengeschichte mit </a:t>
            </a:r>
            <a:r>
              <a:rPr kumimoji="0" lang="de-DE" sz="1500" b="1" i="0" u="none" strike="noStrike" kern="1200" cap="none" spc="0" normalizeH="0" baseline="0" noProof="0" dirty="0" err="1">
                <a:ln>
                  <a:noFill/>
                </a:ln>
                <a:solidFill>
                  <a:srgbClr val="9B2D1F">
                    <a:lumMod val="75000"/>
                  </a:srgbClr>
                </a:solidFill>
                <a:effectLst/>
                <a:uLnTx/>
                <a:uFillTx/>
                <a:latin typeface="Arial" panose="020B0604020202020204" pitchFamily="34" charset="0"/>
                <a:ea typeface="+mj-ea"/>
                <a:cs typeface="Arial" panose="020B0604020202020204" pitchFamily="34" charset="0"/>
              </a:rPr>
              <a:t>skurillen</a:t>
            </a:r>
            <a:r>
              <a:rPr kumimoji="0" lang="de-DE" sz="1500" b="1" i="0" u="none" strike="noStrike" kern="1200" cap="none" spc="0" normalizeH="0" baseline="0" noProof="0" dirty="0">
                <a:ln>
                  <a:noFill/>
                </a:ln>
                <a:solidFill>
                  <a:srgbClr val="9B2D1F">
                    <a:lumMod val="75000"/>
                  </a:srgbClr>
                </a:solidFill>
                <a:effectLst/>
                <a:uLnTx/>
                <a:uFillTx/>
                <a:latin typeface="Arial" panose="020B0604020202020204" pitchFamily="34" charset="0"/>
                <a:ea typeface="+mj-ea"/>
                <a:cs typeface="Arial" panose="020B0604020202020204" pitchFamily="34" charset="0"/>
              </a:rPr>
              <a:t> Charakteren</a:t>
            </a:r>
          </a:p>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1500" b="1" i="0" u="none" strike="noStrike" kern="1200" cap="none" spc="0" normalizeH="0" baseline="0" noProof="0" dirty="0">
                <a:ln>
                  <a:noFill/>
                </a:ln>
                <a:solidFill>
                  <a:srgbClr val="9B2D1F">
                    <a:lumMod val="75000"/>
                  </a:srgbClr>
                </a:solidFill>
                <a:effectLst/>
                <a:uLnTx/>
                <a:uFillTx/>
                <a:latin typeface="Arial" panose="020B0604020202020204" pitchFamily="34" charset="0"/>
                <a:ea typeface="+mj-ea"/>
                <a:cs typeface="Arial" panose="020B0604020202020204" pitchFamily="34" charset="0"/>
              </a:rPr>
              <a:t>und einer nicht so „normalen“ Familie.</a:t>
            </a:r>
          </a:p>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1500" b="1" i="0" u="none" strike="noStrike" kern="1200" cap="none" spc="0" normalizeH="0" baseline="0" noProof="0" dirty="0">
                <a:ln>
                  <a:noFill/>
                </a:ln>
                <a:solidFill>
                  <a:srgbClr val="9B2D1F">
                    <a:lumMod val="75000"/>
                  </a:srgbClr>
                </a:solidFill>
                <a:effectLst/>
                <a:uLnTx/>
                <a:uFillTx/>
                <a:latin typeface="Arial" panose="020B0604020202020204" pitchFamily="34" charset="0"/>
                <a:ea typeface="+mj-ea"/>
                <a:cs typeface="Arial" panose="020B0604020202020204" pitchFamily="34" charset="0"/>
              </a:rPr>
              <a:t>Doch wer bestimmt schon was normal ist und was nicht?</a:t>
            </a:r>
          </a:p>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1500" b="0" i="0" u="none" strike="noStrike" kern="1200" cap="none" spc="0" normalizeH="0" baseline="0" noProof="0" dirty="0">
                <a:ln>
                  <a:noFill/>
                </a:ln>
                <a:solidFill>
                  <a:srgbClr val="9B2D1F">
                    <a:lumMod val="75000"/>
                  </a:srgbClr>
                </a:solidFill>
                <a:effectLst/>
                <a:uLnTx/>
                <a:uFillTx/>
                <a:latin typeface="Arial" panose="020B0604020202020204" pitchFamily="34" charset="0"/>
                <a:ea typeface="+mj-ea"/>
                <a:cs typeface="Arial" panose="020B0604020202020204" pitchFamily="34" charset="0"/>
              </a:rPr>
              <a:t>gelesen von Susan Leithoff</a:t>
            </a:r>
          </a:p>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1500" b="0" i="0" u="none" strike="noStrike" kern="1200" cap="none" spc="0" normalizeH="0" baseline="0" noProof="0" dirty="0">
                <a:ln>
                  <a:noFill/>
                </a:ln>
                <a:solidFill>
                  <a:srgbClr val="9B2D1F"/>
                </a:solidFill>
                <a:effectLst/>
                <a:uLnTx/>
                <a:uFillTx/>
                <a:latin typeface="Palatino Linotype" panose="02040502050505030304" pitchFamily="18" charset="0"/>
                <a:ea typeface="+mj-ea"/>
                <a:cs typeface="+mj-cs"/>
              </a:rPr>
              <a:t> </a:t>
            </a:r>
            <a:endParaRPr kumimoji="0" lang="de-DE" sz="1400" b="0" i="0" u="none" strike="noStrike" kern="1200" cap="none" spc="0" normalizeH="0" baseline="0" noProof="0" dirty="0">
              <a:ln>
                <a:noFill/>
              </a:ln>
              <a:solidFill>
                <a:srgbClr val="956251"/>
              </a:solidFill>
              <a:effectLst/>
              <a:uLnTx/>
              <a:uFillTx/>
              <a:latin typeface="Palatino Linotype" panose="02040502050505030304" pitchFamily="18" charset="0"/>
              <a:ea typeface="+mj-ea"/>
              <a:cs typeface="+mj-cs"/>
            </a:endParaRPr>
          </a:p>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1800" b="0" i="0" u="none" strike="noStrike" kern="1200" cap="none" spc="0" normalizeH="0" baseline="0" noProof="0" dirty="0">
                <a:ln>
                  <a:noFill/>
                </a:ln>
                <a:solidFill>
                  <a:srgbClr val="D34817"/>
                </a:solidFill>
                <a:effectLst/>
                <a:uLnTx/>
                <a:uFillTx/>
                <a:latin typeface="Trebuchet MS" panose="020B0603020202020204"/>
                <a:ea typeface="+mj-ea"/>
                <a:cs typeface="+mj-cs"/>
              </a:rPr>
              <a:t> </a:t>
            </a:r>
          </a:p>
          <a:p>
            <a:pPr marL="0" marR="0" lvl="0" indent="0" algn="l" defTabSz="457200" rtl="0" eaLnBrk="1" fontAlgn="auto" latinLnBrk="0" hangingPunct="1">
              <a:lnSpc>
                <a:spcPct val="100000"/>
              </a:lnSpc>
              <a:spcBef>
                <a:spcPct val="0"/>
              </a:spcBef>
              <a:spcAft>
                <a:spcPts val="0"/>
              </a:spcAft>
              <a:buClrTx/>
              <a:buSzTx/>
              <a:buFontTx/>
              <a:buNone/>
              <a:tabLst/>
              <a:defRPr/>
            </a:pPr>
            <a:endParaRPr kumimoji="0" lang="de-DE" sz="1800" b="0" i="0" u="none" strike="noStrike" kern="1200" cap="none" spc="0" normalizeH="0" baseline="0" noProof="0" dirty="0">
              <a:ln>
                <a:noFill/>
              </a:ln>
              <a:solidFill>
                <a:srgbClr val="D34817"/>
              </a:solidFill>
              <a:effectLst/>
              <a:uLnTx/>
              <a:uFillTx/>
              <a:latin typeface="Calibri" panose="020F0502020204030204" pitchFamily="34" charset="0"/>
              <a:ea typeface="+mj-ea"/>
              <a:cs typeface="+mj-cs"/>
            </a:endParaRPr>
          </a:p>
        </p:txBody>
      </p:sp>
      <p:sp>
        <p:nvSpPr>
          <p:cNvPr id="8" name="Titel 1">
            <a:extLst>
              <a:ext uri="{FF2B5EF4-FFF2-40B4-BE49-F238E27FC236}">
                <a16:creationId xmlns:a16="http://schemas.microsoft.com/office/drawing/2014/main" id="{43D0E383-5BEE-4F8E-8A7B-72B2B9C80795}"/>
              </a:ext>
            </a:extLst>
          </p:cNvPr>
          <p:cNvSpPr txBox="1">
            <a:spLocks/>
          </p:cNvSpPr>
          <p:nvPr/>
        </p:nvSpPr>
        <p:spPr>
          <a:xfrm>
            <a:off x="3522743" y="1565507"/>
            <a:ext cx="5332430" cy="358877"/>
          </a:xfrm>
          <a:prstGeom prst="rect">
            <a:avLst/>
          </a:prstGeom>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en-US" sz="2600" b="1" i="0" u="none" strike="noStrike" kern="1200" cap="none" spc="0" normalizeH="0" baseline="0" noProof="0" dirty="0" err="1">
                <a:ln>
                  <a:noFill/>
                </a:ln>
                <a:solidFill>
                  <a:srgbClr val="D34817"/>
                </a:solidFill>
                <a:effectLst/>
                <a:uLnTx/>
                <a:uFillTx/>
                <a:latin typeface="Arial" panose="020B0604020202020204" pitchFamily="34" charset="0"/>
                <a:ea typeface="+mj-ea"/>
                <a:cs typeface="Arial" panose="020B0604020202020204" pitchFamily="34" charset="0"/>
              </a:rPr>
              <a:t>Wer</a:t>
            </a:r>
            <a:r>
              <a:rPr kumimoji="0" lang="en-US" sz="2600" b="1" i="0" u="none" strike="noStrike" kern="1200" cap="none" spc="0" normalizeH="0" baseline="0" noProof="0" dirty="0">
                <a:ln>
                  <a:noFill/>
                </a:ln>
                <a:solidFill>
                  <a:srgbClr val="D34817"/>
                </a:solidFill>
                <a:effectLst/>
                <a:uLnTx/>
                <a:uFillTx/>
                <a:latin typeface="Arial" panose="020B0604020202020204" pitchFamily="34" charset="0"/>
                <a:ea typeface="+mj-ea"/>
                <a:cs typeface="Arial" panose="020B0604020202020204" pitchFamily="34" charset="0"/>
              </a:rPr>
              <a:t> </a:t>
            </a:r>
            <a:r>
              <a:rPr kumimoji="0" lang="en-US" sz="2600" b="1" i="0" u="none" strike="noStrike" kern="1200" cap="none" spc="0" normalizeH="0" baseline="0" noProof="0" dirty="0" err="1">
                <a:ln>
                  <a:noFill/>
                </a:ln>
                <a:solidFill>
                  <a:srgbClr val="D34817"/>
                </a:solidFill>
                <a:effectLst/>
                <a:uLnTx/>
                <a:uFillTx/>
                <a:latin typeface="Arial" panose="020B0604020202020204" pitchFamily="34" charset="0"/>
                <a:ea typeface="+mj-ea"/>
                <a:cs typeface="Arial" panose="020B0604020202020204" pitchFamily="34" charset="0"/>
              </a:rPr>
              <a:t>ist</a:t>
            </a:r>
            <a:r>
              <a:rPr kumimoji="0" lang="en-US" sz="2600" b="1" i="0" u="none" strike="noStrike" kern="1200" cap="none" spc="0" normalizeH="0" baseline="0" noProof="0" dirty="0">
                <a:ln>
                  <a:noFill/>
                </a:ln>
                <a:solidFill>
                  <a:srgbClr val="D34817"/>
                </a:solidFill>
                <a:effectLst/>
                <a:uLnTx/>
                <a:uFillTx/>
                <a:latin typeface="Arial" panose="020B0604020202020204" pitchFamily="34" charset="0"/>
                <a:ea typeface="+mj-ea"/>
                <a:cs typeface="Arial" panose="020B0604020202020204" pitchFamily="34" charset="0"/>
              </a:rPr>
              <a:t> </a:t>
            </a:r>
            <a:r>
              <a:rPr kumimoji="0" lang="en-US" sz="2600" b="1" i="0" u="none" strike="noStrike" kern="1200" cap="none" spc="0" normalizeH="0" baseline="0" noProof="0" dirty="0" err="1">
                <a:ln>
                  <a:noFill/>
                </a:ln>
                <a:solidFill>
                  <a:srgbClr val="D34817"/>
                </a:solidFill>
                <a:effectLst/>
                <a:uLnTx/>
                <a:uFillTx/>
                <a:latin typeface="Arial" panose="020B0604020202020204" pitchFamily="34" charset="0"/>
                <a:ea typeface="+mj-ea"/>
                <a:cs typeface="Arial" panose="020B0604020202020204" pitchFamily="34" charset="0"/>
              </a:rPr>
              <a:t>schon</a:t>
            </a:r>
            <a:r>
              <a:rPr kumimoji="0" lang="en-US" sz="2600" b="1" i="0" u="none" strike="noStrike" kern="1200" cap="none" spc="0" normalizeH="0" baseline="0" noProof="0" dirty="0">
                <a:ln>
                  <a:noFill/>
                </a:ln>
                <a:solidFill>
                  <a:srgbClr val="D34817"/>
                </a:solidFill>
                <a:effectLst/>
                <a:uLnTx/>
                <a:uFillTx/>
                <a:latin typeface="Arial" panose="020B0604020202020204" pitchFamily="34" charset="0"/>
                <a:ea typeface="+mj-ea"/>
                <a:cs typeface="Arial" panose="020B0604020202020204" pitchFamily="34" charset="0"/>
              </a:rPr>
              <a:t> normal?”</a:t>
            </a:r>
            <a:endParaRPr kumimoji="0" lang="de-DE" sz="2600" b="1" i="0" u="none" strike="noStrike" kern="1200" cap="none" spc="0" normalizeH="0" baseline="0" noProof="0" dirty="0">
              <a:ln>
                <a:noFill/>
              </a:ln>
              <a:solidFill>
                <a:srgbClr val="D34817"/>
              </a:solidFill>
              <a:effectLst/>
              <a:uLnTx/>
              <a:uFillTx/>
              <a:latin typeface="Arial" panose="020B0604020202020204" pitchFamily="34" charset="0"/>
              <a:ea typeface="+mj-ea"/>
              <a:cs typeface="Arial" panose="020B0604020202020204" pitchFamily="34" charset="0"/>
            </a:endParaRPr>
          </a:p>
        </p:txBody>
      </p:sp>
      <p:sp>
        <p:nvSpPr>
          <p:cNvPr id="11" name="Titel 1">
            <a:extLst>
              <a:ext uri="{FF2B5EF4-FFF2-40B4-BE49-F238E27FC236}">
                <a16:creationId xmlns:a16="http://schemas.microsoft.com/office/drawing/2014/main" id="{1BD79549-6213-40F8-AA15-618ED237929A}"/>
              </a:ext>
            </a:extLst>
          </p:cNvPr>
          <p:cNvSpPr txBox="1">
            <a:spLocks/>
          </p:cNvSpPr>
          <p:nvPr/>
        </p:nvSpPr>
        <p:spPr>
          <a:xfrm>
            <a:off x="1462688" y="6139257"/>
            <a:ext cx="8671446" cy="358877"/>
          </a:xfrm>
          <a:prstGeom prst="rect">
            <a:avLst/>
          </a:prstGeom>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1800" b="1" i="0" u="none" strike="noStrike" kern="1200" cap="none" spc="0" normalizeH="0" baseline="0" noProof="0" dirty="0">
                <a:ln>
                  <a:noFill/>
                </a:ln>
                <a:solidFill>
                  <a:srgbClr val="D34817">
                    <a:lumMod val="75000"/>
                  </a:srgbClr>
                </a:solidFill>
                <a:effectLst/>
                <a:uLnTx/>
                <a:uFillTx/>
                <a:latin typeface="Arial" panose="020B0604020202020204" pitchFamily="34" charset="0"/>
                <a:ea typeface="+mj-ea"/>
                <a:cs typeface="Arial" panose="020B0604020202020204" pitchFamily="34" charset="0"/>
              </a:rPr>
              <a:t>Was erwartet Euch?</a:t>
            </a:r>
          </a:p>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1800" b="0" i="0" u="none" strike="noStrike" kern="1200" cap="none" spc="0" normalizeH="0" baseline="0" noProof="0" dirty="0">
                <a:ln>
                  <a:noFill/>
                </a:ln>
                <a:solidFill>
                  <a:srgbClr val="D34817">
                    <a:lumMod val="75000"/>
                  </a:srgbClr>
                </a:solidFill>
                <a:effectLst/>
                <a:uLnTx/>
                <a:uFillTx/>
                <a:latin typeface="Arial" panose="020B0604020202020204" pitchFamily="34" charset="0"/>
                <a:ea typeface="+mj-ea"/>
                <a:cs typeface="Arial" panose="020B0604020202020204" pitchFamily="34" charset="0"/>
              </a:rPr>
              <a:t>Andenken für Zuhause, Naschereien und etwas zum Trinken </a:t>
            </a:r>
            <a:endParaRPr kumimoji="0" lang="de-DE" sz="1800" b="0" i="1" u="none" strike="noStrike" kern="1200" cap="none" spc="0" normalizeH="0" baseline="0" noProof="0" dirty="0">
              <a:ln>
                <a:noFill/>
              </a:ln>
              <a:solidFill>
                <a:srgbClr val="D34817">
                  <a:lumMod val="75000"/>
                </a:srgbClr>
              </a:solidFill>
              <a:effectLst/>
              <a:uLnTx/>
              <a:uFillTx/>
              <a:latin typeface="Arial" panose="020B0604020202020204" pitchFamily="34" charset="0"/>
              <a:ea typeface="+mj-ea"/>
              <a:cs typeface="Arial" panose="020B0604020202020204" pitchFamily="34" charset="0"/>
            </a:endParaRPr>
          </a:p>
          <a:p>
            <a:pPr marL="0" marR="0" lvl="0" indent="0" algn="l" defTabSz="457200" rtl="0" eaLnBrk="1" fontAlgn="auto" latinLnBrk="0" hangingPunct="1">
              <a:lnSpc>
                <a:spcPct val="100000"/>
              </a:lnSpc>
              <a:spcBef>
                <a:spcPct val="0"/>
              </a:spcBef>
              <a:spcAft>
                <a:spcPts val="0"/>
              </a:spcAft>
              <a:buClrTx/>
              <a:buSzTx/>
              <a:buFontTx/>
              <a:buNone/>
              <a:tabLst/>
              <a:defRPr/>
            </a:pPr>
            <a:endParaRPr kumimoji="0" lang="de-DE" sz="1800" b="0" i="0" u="none" strike="noStrike" kern="1200" cap="none" spc="0" normalizeH="0" baseline="0" noProof="0" dirty="0">
              <a:ln>
                <a:noFill/>
              </a:ln>
              <a:solidFill>
                <a:srgbClr val="D34817"/>
              </a:solidFill>
              <a:effectLst/>
              <a:uLnTx/>
              <a:uFillTx/>
              <a:latin typeface="Trebuchet MS" panose="020B0603020202020204"/>
              <a:ea typeface="+mj-ea"/>
              <a:cs typeface="+mj-cs"/>
            </a:endParaRPr>
          </a:p>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1800" b="0" i="0" u="none" strike="noStrike" kern="1200" cap="none" spc="0" normalizeH="0" baseline="0" noProof="0" dirty="0">
                <a:ln>
                  <a:noFill/>
                </a:ln>
                <a:solidFill>
                  <a:srgbClr val="D34817"/>
                </a:solidFill>
                <a:effectLst/>
                <a:uLnTx/>
                <a:uFillTx/>
                <a:latin typeface="Trebuchet MS" panose="020B0603020202020204"/>
                <a:ea typeface="+mj-ea"/>
                <a:cs typeface="+mj-cs"/>
              </a:rPr>
              <a:t> </a:t>
            </a:r>
          </a:p>
        </p:txBody>
      </p:sp>
      <p:pic>
        <p:nvPicPr>
          <p:cNvPr id="16" name="Grafik 15">
            <a:extLst>
              <a:ext uri="{FF2B5EF4-FFF2-40B4-BE49-F238E27FC236}">
                <a16:creationId xmlns:a16="http://schemas.microsoft.com/office/drawing/2014/main" id="{96DADD77-C1EB-B3BB-F962-63AC108F120D}"/>
              </a:ext>
            </a:extLst>
          </p:cNvPr>
          <p:cNvPicPr>
            <a:picLocks noChangeAspect="1"/>
          </p:cNvPicPr>
          <p:nvPr/>
        </p:nvPicPr>
        <p:blipFill>
          <a:blip r:embed="rId2"/>
          <a:stretch>
            <a:fillRect/>
          </a:stretch>
        </p:blipFill>
        <p:spPr>
          <a:xfrm rot="469909">
            <a:off x="8870565" y="2072205"/>
            <a:ext cx="2819746" cy="402240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8" name="Textfeld 17">
            <a:extLst>
              <a:ext uri="{FF2B5EF4-FFF2-40B4-BE49-F238E27FC236}">
                <a16:creationId xmlns:a16="http://schemas.microsoft.com/office/drawing/2014/main" id="{B5F556AE-9531-1714-D07E-1BBF6D23DF67}"/>
              </a:ext>
            </a:extLst>
          </p:cNvPr>
          <p:cNvSpPr txBox="1"/>
          <p:nvPr/>
        </p:nvSpPr>
        <p:spPr>
          <a:xfrm>
            <a:off x="3522743" y="3352831"/>
            <a:ext cx="5077097" cy="124649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dirty="0">
                <a:ln>
                  <a:noFill/>
                </a:ln>
                <a:solidFill>
                  <a:srgbClr val="9B2D1F">
                    <a:lumMod val="60000"/>
                    <a:lumOff val="40000"/>
                  </a:srgbClr>
                </a:solidFill>
                <a:effectLst/>
                <a:uLnTx/>
                <a:uFillTx/>
                <a:latin typeface="Arial" panose="020B0604020202020204" pitchFamily="34" charset="0"/>
                <a:ea typeface="+mn-ea"/>
                <a:cs typeface="Arial" panose="020B0604020202020204" pitchFamily="34" charset="0"/>
              </a:rPr>
              <a:t>Ottilie </a:t>
            </a:r>
            <a:r>
              <a:rPr kumimoji="0" lang="en-US" sz="1500" b="0" i="0" u="none" strike="noStrike" kern="1200" cap="none" spc="0" normalizeH="0" baseline="0" noProof="0" dirty="0" err="1">
                <a:ln>
                  <a:noFill/>
                </a:ln>
                <a:solidFill>
                  <a:srgbClr val="9B2D1F">
                    <a:lumMod val="60000"/>
                    <a:lumOff val="40000"/>
                  </a:srgbClr>
                </a:solidFill>
                <a:effectLst/>
                <a:uLnTx/>
                <a:uFillTx/>
                <a:latin typeface="Arial" panose="020B0604020202020204" pitchFamily="34" charset="0"/>
                <a:ea typeface="+mn-ea"/>
                <a:cs typeface="Arial" panose="020B0604020202020204" pitchFamily="34" charset="0"/>
              </a:rPr>
              <a:t>bekommt</a:t>
            </a:r>
            <a:r>
              <a:rPr kumimoji="0" lang="en-US" sz="1500" b="0" i="0" u="none" strike="noStrike" kern="1200" cap="none" spc="0" normalizeH="0" baseline="0" noProof="0" dirty="0">
                <a:ln>
                  <a:noFill/>
                </a:ln>
                <a:solidFill>
                  <a:srgbClr val="9B2D1F">
                    <a:lumMod val="60000"/>
                    <a:lumOff val="40000"/>
                  </a:srgbClr>
                </a:solidFill>
                <a:effectLst/>
                <a:uLnTx/>
                <a:uFillTx/>
                <a:latin typeface="Arial" panose="020B0604020202020204" pitchFamily="34" charset="0"/>
                <a:ea typeface="+mn-ea"/>
                <a:cs typeface="Arial" panose="020B0604020202020204" pitchFamily="34" charset="0"/>
              </a:rPr>
              <a:t> </a:t>
            </a:r>
            <a:r>
              <a:rPr kumimoji="0" lang="en-US" sz="1500" b="0" i="0" u="none" strike="noStrike" kern="1200" cap="none" spc="0" normalizeH="0" baseline="0" noProof="0" dirty="0" err="1">
                <a:ln>
                  <a:noFill/>
                </a:ln>
                <a:solidFill>
                  <a:srgbClr val="9B2D1F">
                    <a:lumMod val="60000"/>
                    <a:lumOff val="40000"/>
                  </a:srgbClr>
                </a:solidFill>
                <a:effectLst/>
                <a:uLnTx/>
                <a:uFillTx/>
                <a:latin typeface="Arial" panose="020B0604020202020204" pitchFamily="34" charset="0"/>
                <a:ea typeface="+mn-ea"/>
                <a:cs typeface="Arial" panose="020B0604020202020204" pitchFamily="34" charset="0"/>
              </a:rPr>
              <a:t>neue</a:t>
            </a:r>
            <a:r>
              <a:rPr kumimoji="0" lang="en-US" sz="1500" b="0" i="0" u="none" strike="noStrike" kern="1200" cap="none" spc="0" normalizeH="0" baseline="0" noProof="0" dirty="0">
                <a:ln>
                  <a:noFill/>
                </a:ln>
                <a:solidFill>
                  <a:srgbClr val="9B2D1F">
                    <a:lumMod val="60000"/>
                    <a:lumOff val="40000"/>
                  </a:srgbClr>
                </a:solidFill>
                <a:effectLst/>
                <a:uLnTx/>
                <a:uFillTx/>
                <a:latin typeface="Arial" panose="020B0604020202020204" pitchFamily="34" charset="0"/>
                <a:ea typeface="+mn-ea"/>
                <a:cs typeface="Arial" panose="020B0604020202020204" pitchFamily="34" charset="0"/>
              </a:rPr>
              <a:t> </a:t>
            </a:r>
            <a:r>
              <a:rPr kumimoji="0" lang="en-US" sz="1500" b="0" i="0" u="none" strike="noStrike" kern="1200" cap="none" spc="0" normalizeH="0" baseline="0" noProof="0" dirty="0" err="1">
                <a:ln>
                  <a:noFill/>
                </a:ln>
                <a:solidFill>
                  <a:srgbClr val="9B2D1F">
                    <a:lumMod val="60000"/>
                    <a:lumOff val="40000"/>
                  </a:srgbClr>
                </a:solidFill>
                <a:effectLst/>
                <a:uLnTx/>
                <a:uFillTx/>
                <a:latin typeface="Arial" panose="020B0604020202020204" pitchFamily="34" charset="0"/>
                <a:ea typeface="+mn-ea"/>
                <a:cs typeface="Arial" panose="020B0604020202020204" pitchFamily="34" charset="0"/>
              </a:rPr>
              <a:t>Nachbarn</a:t>
            </a:r>
            <a:r>
              <a:rPr kumimoji="0" lang="en-US" sz="1500" b="0" i="0" u="none" strike="noStrike" kern="1200" cap="none" spc="0" normalizeH="0" baseline="0" noProof="0" dirty="0">
                <a:ln>
                  <a:noFill/>
                </a:ln>
                <a:solidFill>
                  <a:srgbClr val="9B2D1F">
                    <a:lumMod val="60000"/>
                    <a:lumOff val="40000"/>
                  </a:srgbClr>
                </a:solidFill>
                <a:effectLst/>
                <a:uLnTx/>
                <a:uFillTx/>
                <a:latin typeface="Arial" panose="020B0604020202020204" pitchFamily="34" charset="0"/>
                <a:ea typeface="+mn-ea"/>
                <a:cs typeface="Arial" panose="020B0604020202020204" pitchFamily="34" charset="0"/>
              </a:rPr>
              <a:t> – die Freude </a:t>
            </a:r>
            <a:r>
              <a:rPr kumimoji="0" lang="en-US" sz="1500" b="0" i="0" u="none" strike="noStrike" kern="1200" cap="none" spc="0" normalizeH="0" baseline="0" noProof="0" dirty="0" err="1">
                <a:ln>
                  <a:noFill/>
                </a:ln>
                <a:solidFill>
                  <a:srgbClr val="9B2D1F">
                    <a:lumMod val="60000"/>
                    <a:lumOff val="40000"/>
                  </a:srgbClr>
                </a:solidFill>
                <a:effectLst/>
                <a:uLnTx/>
                <a:uFillTx/>
                <a:latin typeface="Arial" panose="020B0604020202020204" pitchFamily="34" charset="0"/>
                <a:ea typeface="+mn-ea"/>
                <a:cs typeface="Arial" panose="020B0604020202020204" pitchFamily="34" charset="0"/>
              </a:rPr>
              <a:t>ist</a:t>
            </a:r>
            <a:r>
              <a:rPr kumimoji="0" lang="en-US" sz="1500" b="0" i="0" u="none" strike="noStrike" kern="1200" cap="none" spc="0" normalizeH="0" baseline="0" noProof="0" dirty="0">
                <a:ln>
                  <a:noFill/>
                </a:ln>
                <a:solidFill>
                  <a:srgbClr val="9B2D1F">
                    <a:lumMod val="60000"/>
                    <a:lumOff val="40000"/>
                  </a:srgbClr>
                </a:solidFill>
                <a:effectLst/>
                <a:uLnTx/>
                <a:uFillTx/>
                <a:latin typeface="Arial" panose="020B0604020202020204" pitchFamily="34" charset="0"/>
                <a:ea typeface="+mn-ea"/>
                <a:cs typeface="Arial" panose="020B0604020202020204" pitchFamily="34" charset="0"/>
              </a:rPr>
              <a:t> </a:t>
            </a:r>
            <a:r>
              <a:rPr kumimoji="0" lang="en-US" sz="1500" b="0" i="0" u="none" strike="noStrike" kern="1200" cap="none" spc="0" normalizeH="0" baseline="0" noProof="0" dirty="0" err="1">
                <a:ln>
                  <a:noFill/>
                </a:ln>
                <a:solidFill>
                  <a:srgbClr val="9B2D1F">
                    <a:lumMod val="60000"/>
                    <a:lumOff val="40000"/>
                  </a:srgbClr>
                </a:solidFill>
                <a:effectLst/>
                <a:uLnTx/>
                <a:uFillTx/>
                <a:latin typeface="Arial" panose="020B0604020202020204" pitchFamily="34" charset="0"/>
                <a:ea typeface="+mn-ea"/>
                <a:cs typeface="Arial" panose="020B0604020202020204" pitchFamily="34" charset="0"/>
              </a:rPr>
              <a:t>groß</a:t>
            </a:r>
            <a:r>
              <a:rPr kumimoji="0" lang="en-US" sz="1500" b="0" i="0" u="none" strike="noStrike" kern="1200" cap="none" spc="0" normalizeH="0" baseline="0" noProof="0" dirty="0">
                <a:ln>
                  <a:noFill/>
                </a:ln>
                <a:solidFill>
                  <a:srgbClr val="9B2D1F">
                    <a:lumMod val="60000"/>
                    <a:lumOff val="40000"/>
                  </a:srgbClr>
                </a:solidFill>
                <a:effectLst/>
                <a:uLnTx/>
                <a:uFillTx/>
                <a:latin typeface="Arial" panose="020B0604020202020204" pitchFamily="34" charset="0"/>
                <a:ea typeface="+mn-ea"/>
                <a:cs typeface="Arial" panose="020B0604020202020204" pitchFamily="34" charset="0"/>
              </a:rPr>
              <a:t> – </a:t>
            </a:r>
            <a:r>
              <a:rPr kumimoji="0" lang="en-US" sz="1500" b="0" i="0" u="none" strike="noStrike" kern="1200" cap="none" spc="0" normalizeH="0" baseline="0" noProof="0" dirty="0" err="1">
                <a:ln>
                  <a:noFill/>
                </a:ln>
                <a:solidFill>
                  <a:srgbClr val="9B2D1F">
                    <a:lumMod val="60000"/>
                    <a:lumOff val="40000"/>
                  </a:srgbClr>
                </a:solidFill>
                <a:effectLst/>
                <a:uLnTx/>
                <a:uFillTx/>
                <a:latin typeface="Arial" panose="020B0604020202020204" pitchFamily="34" charset="0"/>
                <a:ea typeface="+mn-ea"/>
                <a:cs typeface="Arial" panose="020B0604020202020204" pitchFamily="34" charset="0"/>
              </a:rPr>
              <a:t>doch</a:t>
            </a:r>
            <a:r>
              <a:rPr kumimoji="0" lang="en-US" sz="1500" b="0" i="0" u="none" strike="noStrike" kern="1200" cap="none" spc="0" normalizeH="0" baseline="0" noProof="0" dirty="0">
                <a:ln>
                  <a:noFill/>
                </a:ln>
                <a:solidFill>
                  <a:srgbClr val="9B2D1F">
                    <a:lumMod val="60000"/>
                    <a:lumOff val="40000"/>
                  </a:srgbClr>
                </a:solidFill>
                <a:effectLst/>
                <a:uLnTx/>
                <a:uFillTx/>
                <a:latin typeface="Arial" panose="020B0604020202020204" pitchFamily="34" charset="0"/>
                <a:ea typeface="+mn-ea"/>
                <a:cs typeface="Arial" panose="020B0604020202020204" pitchFamily="34" charset="0"/>
              </a:rPr>
              <a:t> </a:t>
            </a:r>
            <a:r>
              <a:rPr kumimoji="0" lang="en-US" sz="1500" b="0" i="0" u="none" strike="noStrike" kern="1200" cap="none" spc="0" normalizeH="0" baseline="0" noProof="0" dirty="0" err="1">
                <a:ln>
                  <a:noFill/>
                </a:ln>
                <a:solidFill>
                  <a:srgbClr val="9B2D1F">
                    <a:lumMod val="60000"/>
                    <a:lumOff val="40000"/>
                  </a:srgbClr>
                </a:solidFill>
                <a:effectLst/>
                <a:uLnTx/>
                <a:uFillTx/>
                <a:latin typeface="Arial" panose="020B0604020202020204" pitchFamily="34" charset="0"/>
                <a:ea typeface="+mn-ea"/>
                <a:cs typeface="Arial" panose="020B0604020202020204" pitchFamily="34" charset="0"/>
              </a:rPr>
              <a:t>irgendwie</a:t>
            </a:r>
            <a:r>
              <a:rPr kumimoji="0" lang="en-US" sz="1500" b="0" i="0" u="none" strike="noStrike" kern="1200" cap="none" spc="0" normalizeH="0" baseline="0" noProof="0" dirty="0">
                <a:ln>
                  <a:noFill/>
                </a:ln>
                <a:solidFill>
                  <a:srgbClr val="9B2D1F">
                    <a:lumMod val="60000"/>
                    <a:lumOff val="40000"/>
                  </a:srgbClr>
                </a:solidFill>
                <a:effectLst/>
                <a:uLnTx/>
                <a:uFillTx/>
                <a:latin typeface="Arial" panose="020B0604020202020204" pitchFamily="34" charset="0"/>
                <a:ea typeface="+mn-ea"/>
                <a:cs typeface="Arial" panose="020B0604020202020204" pitchFamily="34" charset="0"/>
              </a:rPr>
              <a:t> </a:t>
            </a:r>
            <a:r>
              <a:rPr kumimoji="0" lang="en-US" sz="1500" b="0" i="0" u="none" strike="noStrike" kern="1200" cap="none" spc="0" normalizeH="0" baseline="0" noProof="0" dirty="0" err="1">
                <a:ln>
                  <a:noFill/>
                </a:ln>
                <a:solidFill>
                  <a:srgbClr val="9B2D1F">
                    <a:lumMod val="60000"/>
                    <a:lumOff val="40000"/>
                  </a:srgbClr>
                </a:solidFill>
                <a:effectLst/>
                <a:uLnTx/>
                <a:uFillTx/>
                <a:latin typeface="Arial" panose="020B0604020202020204" pitchFamily="34" charset="0"/>
                <a:ea typeface="+mn-ea"/>
                <a:cs typeface="Arial" panose="020B0604020202020204" pitchFamily="34" charset="0"/>
              </a:rPr>
              <a:t>ist</a:t>
            </a:r>
            <a:r>
              <a:rPr kumimoji="0" lang="en-US" sz="1500" b="0" i="0" u="none" strike="noStrike" kern="1200" cap="none" spc="0" normalizeH="0" baseline="0" noProof="0" dirty="0">
                <a:ln>
                  <a:noFill/>
                </a:ln>
                <a:solidFill>
                  <a:srgbClr val="9B2D1F">
                    <a:lumMod val="60000"/>
                    <a:lumOff val="40000"/>
                  </a:srgbClr>
                </a:solidFill>
                <a:effectLst/>
                <a:uLnTx/>
                <a:uFillTx/>
                <a:latin typeface="Arial" panose="020B0604020202020204" pitchFamily="34" charset="0"/>
                <a:ea typeface="+mn-ea"/>
                <a:cs typeface="Arial" panose="020B0604020202020204" pitchFamily="34" charset="0"/>
              </a:rPr>
              <a:t> </a:t>
            </a:r>
            <a:r>
              <a:rPr kumimoji="0" lang="en-US" sz="1500" b="0" i="0" u="none" strike="noStrike" kern="1200" cap="none" spc="0" normalizeH="0" baseline="0" noProof="0" dirty="0" err="1">
                <a:ln>
                  <a:noFill/>
                </a:ln>
                <a:solidFill>
                  <a:srgbClr val="9B2D1F">
                    <a:lumMod val="60000"/>
                    <a:lumOff val="40000"/>
                  </a:srgbClr>
                </a:solidFill>
                <a:effectLst/>
                <a:uLnTx/>
                <a:uFillTx/>
                <a:latin typeface="Arial" panose="020B0604020202020204" pitchFamily="34" charset="0"/>
                <a:ea typeface="+mn-ea"/>
                <a:cs typeface="Arial" panose="020B0604020202020204" pitchFamily="34" charset="0"/>
              </a:rPr>
              <a:t>diese</a:t>
            </a:r>
            <a:r>
              <a:rPr kumimoji="0" lang="en-US" sz="1500" b="0" i="0" u="none" strike="noStrike" kern="1200" cap="none" spc="0" normalizeH="0" baseline="0" noProof="0" dirty="0">
                <a:ln>
                  <a:noFill/>
                </a:ln>
                <a:solidFill>
                  <a:srgbClr val="9B2D1F">
                    <a:lumMod val="60000"/>
                    <a:lumOff val="40000"/>
                  </a:srgbClr>
                </a:solidFill>
                <a:effectLst/>
                <a:uLnTx/>
                <a:uFillTx/>
                <a:latin typeface="Arial" panose="020B0604020202020204" pitchFamily="34" charset="0"/>
                <a:ea typeface="+mn-ea"/>
                <a:cs typeface="Arial" panose="020B0604020202020204" pitchFamily="34" charset="0"/>
              </a:rPr>
              <a:t> </a:t>
            </a:r>
            <a:r>
              <a:rPr kumimoji="0" lang="en-US" sz="1500" b="0" i="0" u="none" strike="noStrike" kern="1200" cap="none" spc="0" normalizeH="0" baseline="0" noProof="0" dirty="0" err="1">
                <a:ln>
                  <a:noFill/>
                </a:ln>
                <a:solidFill>
                  <a:srgbClr val="9B2D1F">
                    <a:lumMod val="60000"/>
                    <a:lumOff val="40000"/>
                  </a:srgbClr>
                </a:solidFill>
                <a:effectLst/>
                <a:uLnTx/>
                <a:uFillTx/>
                <a:latin typeface="Arial" panose="020B0604020202020204" pitchFamily="34" charset="0"/>
                <a:ea typeface="+mn-ea"/>
                <a:cs typeface="Arial" panose="020B0604020202020204" pitchFamily="34" charset="0"/>
              </a:rPr>
              <a:t>Familie</a:t>
            </a:r>
            <a:r>
              <a:rPr kumimoji="0" lang="en-US" sz="1500" b="0" i="0" u="none" strike="noStrike" kern="1200" cap="none" spc="0" normalizeH="0" baseline="0" noProof="0" dirty="0">
                <a:ln>
                  <a:noFill/>
                </a:ln>
                <a:solidFill>
                  <a:srgbClr val="9B2D1F">
                    <a:lumMod val="60000"/>
                    <a:lumOff val="40000"/>
                  </a:srgbClr>
                </a:solidFill>
                <a:effectLst/>
                <a:uLnTx/>
                <a:uFillTx/>
                <a:latin typeface="Arial" panose="020B0604020202020204" pitchFamily="34" charset="0"/>
                <a:ea typeface="+mn-ea"/>
                <a:cs typeface="Arial" panose="020B0604020202020204" pitchFamily="34" charset="0"/>
              </a:rPr>
              <a:t> </a:t>
            </a:r>
            <a:r>
              <a:rPr kumimoji="0" lang="en-US" sz="1500" b="0" i="0" u="none" strike="noStrike" kern="1200" cap="none" spc="0" normalizeH="0" baseline="0" noProof="0" dirty="0" err="1">
                <a:ln>
                  <a:noFill/>
                </a:ln>
                <a:solidFill>
                  <a:srgbClr val="9B2D1F">
                    <a:lumMod val="60000"/>
                    <a:lumOff val="40000"/>
                  </a:srgbClr>
                </a:solidFill>
                <a:effectLst/>
                <a:uLnTx/>
                <a:uFillTx/>
                <a:latin typeface="Arial" panose="020B0604020202020204" pitchFamily="34" charset="0"/>
                <a:ea typeface="+mn-ea"/>
                <a:cs typeface="Arial" panose="020B0604020202020204" pitchFamily="34" charset="0"/>
              </a:rPr>
              <a:t>anders</a:t>
            </a:r>
            <a:r>
              <a:rPr kumimoji="0" lang="en-US" sz="1500" b="0" i="0" u="none" strike="noStrike" kern="1200" cap="none" spc="0" normalizeH="0" baseline="0" noProof="0" dirty="0">
                <a:ln>
                  <a:noFill/>
                </a:ln>
                <a:solidFill>
                  <a:srgbClr val="9B2D1F">
                    <a:lumMod val="60000"/>
                    <a:lumOff val="40000"/>
                  </a:srgbClr>
                </a:solidFill>
                <a:effectLst/>
                <a:uLnTx/>
                <a:uFillTx/>
                <a:latin typeface="Arial" panose="020B0604020202020204" pitchFamily="34" charset="0"/>
                <a:ea typeface="+mn-ea"/>
                <a:cs typeface="Arial" panose="020B0604020202020204" pitchFamily="34" charset="0"/>
              </a:rPr>
              <a:t>. In Schule und </a:t>
            </a:r>
            <a:r>
              <a:rPr kumimoji="0" lang="en-US" sz="1500" b="0" i="0" u="none" strike="noStrike" kern="1200" cap="none" spc="0" normalizeH="0" baseline="0" noProof="0" dirty="0" err="1">
                <a:ln>
                  <a:noFill/>
                </a:ln>
                <a:solidFill>
                  <a:srgbClr val="9B2D1F">
                    <a:lumMod val="60000"/>
                    <a:lumOff val="40000"/>
                  </a:srgbClr>
                </a:solidFill>
                <a:effectLst/>
                <a:uLnTx/>
                <a:uFillTx/>
                <a:latin typeface="Arial" panose="020B0604020202020204" pitchFamily="34" charset="0"/>
                <a:ea typeface="+mn-ea"/>
                <a:cs typeface="Arial" panose="020B0604020202020204" pitchFamily="34" charset="0"/>
              </a:rPr>
              <a:t>Nachbarschaft</a:t>
            </a:r>
            <a:r>
              <a:rPr kumimoji="0" lang="en-US" sz="1500" b="0" i="0" u="none" strike="noStrike" kern="1200" cap="none" spc="0" normalizeH="0" baseline="0" noProof="0" dirty="0">
                <a:ln>
                  <a:noFill/>
                </a:ln>
                <a:solidFill>
                  <a:srgbClr val="9B2D1F">
                    <a:lumMod val="60000"/>
                    <a:lumOff val="40000"/>
                  </a:srgbClr>
                </a:solidFill>
                <a:effectLst/>
                <a:uLnTx/>
                <a:uFillTx/>
                <a:latin typeface="Arial" panose="020B0604020202020204" pitchFamily="34" charset="0"/>
                <a:ea typeface="+mn-ea"/>
                <a:cs typeface="Arial" panose="020B0604020202020204" pitchFamily="34" charset="0"/>
              </a:rPr>
              <a:t> </a:t>
            </a:r>
            <a:r>
              <a:rPr kumimoji="0" lang="en-US" sz="1500" b="0" i="0" u="none" strike="noStrike" kern="1200" cap="none" spc="0" normalizeH="0" baseline="0" noProof="0" dirty="0" err="1">
                <a:ln>
                  <a:noFill/>
                </a:ln>
                <a:solidFill>
                  <a:srgbClr val="9B2D1F">
                    <a:lumMod val="60000"/>
                    <a:lumOff val="40000"/>
                  </a:srgbClr>
                </a:solidFill>
                <a:effectLst/>
                <a:uLnTx/>
                <a:uFillTx/>
                <a:latin typeface="Arial" panose="020B0604020202020204" pitchFamily="34" charset="0"/>
                <a:ea typeface="+mn-ea"/>
                <a:cs typeface="Arial" panose="020B0604020202020204" pitchFamily="34" charset="0"/>
              </a:rPr>
              <a:t>stoßen</a:t>
            </a:r>
            <a:r>
              <a:rPr kumimoji="0" lang="en-US" sz="1500" b="0" i="0" u="none" strike="noStrike" kern="1200" cap="none" spc="0" normalizeH="0" baseline="0" noProof="0" dirty="0">
                <a:ln>
                  <a:noFill/>
                </a:ln>
                <a:solidFill>
                  <a:srgbClr val="9B2D1F">
                    <a:lumMod val="60000"/>
                    <a:lumOff val="40000"/>
                  </a:srgbClr>
                </a:solidFill>
                <a:effectLst/>
                <a:uLnTx/>
                <a:uFillTx/>
                <a:latin typeface="Arial" panose="020B0604020202020204" pitchFamily="34" charset="0"/>
                <a:ea typeface="+mn-ea"/>
                <a:cs typeface="Arial" panose="020B0604020202020204" pitchFamily="34" charset="0"/>
              </a:rPr>
              <a:t> die </a:t>
            </a:r>
            <a:r>
              <a:rPr kumimoji="0" lang="en-US" sz="1500" b="0" i="0" u="none" strike="noStrike" kern="1200" cap="none" spc="0" normalizeH="0" baseline="0" noProof="0" dirty="0" err="1">
                <a:ln>
                  <a:noFill/>
                </a:ln>
                <a:solidFill>
                  <a:srgbClr val="9B2D1F">
                    <a:lumMod val="60000"/>
                    <a:lumOff val="40000"/>
                  </a:srgbClr>
                </a:solidFill>
                <a:effectLst/>
                <a:uLnTx/>
                <a:uFillTx/>
                <a:latin typeface="Arial" panose="020B0604020202020204" pitchFamily="34" charset="0"/>
                <a:ea typeface="+mn-ea"/>
                <a:cs typeface="Arial" panose="020B0604020202020204" pitchFamily="34" charset="0"/>
              </a:rPr>
              <a:t>Grauses</a:t>
            </a:r>
            <a:r>
              <a:rPr kumimoji="0" lang="en-US" sz="1500" b="0" i="0" u="none" strike="noStrike" kern="1200" cap="none" spc="0" normalizeH="0" baseline="0" noProof="0" dirty="0">
                <a:ln>
                  <a:noFill/>
                </a:ln>
                <a:solidFill>
                  <a:srgbClr val="9B2D1F">
                    <a:lumMod val="60000"/>
                    <a:lumOff val="40000"/>
                  </a:srgbClr>
                </a:solidFill>
                <a:effectLst/>
                <a:uLnTx/>
                <a:uFillTx/>
                <a:latin typeface="Arial" panose="020B0604020202020204" pitchFamily="34" charset="0"/>
                <a:ea typeface="+mn-ea"/>
                <a:cs typeface="Arial" panose="020B0604020202020204" pitchFamily="34" charset="0"/>
              </a:rPr>
              <a:t> auf </a:t>
            </a:r>
            <a:r>
              <a:rPr kumimoji="0" lang="en-US" sz="1500" b="0" i="0" u="none" strike="noStrike" kern="1200" cap="none" spc="0" normalizeH="0" baseline="0" noProof="0" dirty="0" err="1">
                <a:ln>
                  <a:noFill/>
                </a:ln>
                <a:solidFill>
                  <a:srgbClr val="9B2D1F">
                    <a:lumMod val="60000"/>
                    <a:lumOff val="40000"/>
                  </a:srgbClr>
                </a:solidFill>
                <a:effectLst/>
                <a:uLnTx/>
                <a:uFillTx/>
                <a:latin typeface="Arial" panose="020B0604020202020204" pitchFamily="34" charset="0"/>
                <a:ea typeface="+mn-ea"/>
                <a:cs typeface="Arial" panose="020B0604020202020204" pitchFamily="34" charset="0"/>
              </a:rPr>
              <a:t>Unverständnis</a:t>
            </a:r>
            <a:r>
              <a:rPr kumimoji="0" lang="en-US" sz="1500" b="0" i="0" u="none" strike="noStrike" kern="1200" cap="none" spc="0" normalizeH="0" baseline="0" noProof="0" dirty="0">
                <a:ln>
                  <a:noFill/>
                </a:ln>
                <a:solidFill>
                  <a:srgbClr val="9B2D1F">
                    <a:lumMod val="60000"/>
                    <a:lumOff val="40000"/>
                  </a:srgbClr>
                </a:solidFill>
                <a:effectLst/>
                <a:uLnTx/>
                <a:uFillTx/>
                <a:latin typeface="Arial" panose="020B0604020202020204" pitchFamily="34" charset="0"/>
                <a:ea typeface="+mn-ea"/>
                <a:cs typeface="Arial" panose="020B0604020202020204" pitchFamily="34" charset="0"/>
              </a:rPr>
              <a:t>. </a:t>
            </a:r>
            <a:r>
              <a:rPr kumimoji="0" lang="en-US" sz="1500" b="0" i="0" u="none" strike="noStrike" kern="1200" cap="none" spc="0" normalizeH="0" baseline="0" noProof="0" dirty="0" err="1">
                <a:ln>
                  <a:noFill/>
                </a:ln>
                <a:solidFill>
                  <a:srgbClr val="9B2D1F">
                    <a:lumMod val="60000"/>
                    <a:lumOff val="40000"/>
                  </a:srgbClr>
                </a:solidFill>
                <a:effectLst/>
                <a:uLnTx/>
                <a:uFillTx/>
                <a:latin typeface="Arial" panose="020B0604020202020204" pitchFamily="34" charset="0"/>
                <a:ea typeface="+mn-ea"/>
                <a:cs typeface="Arial" panose="020B0604020202020204" pitchFamily="34" charset="0"/>
              </a:rPr>
              <a:t>Jedoch</a:t>
            </a:r>
            <a:r>
              <a:rPr kumimoji="0" lang="en-US" sz="1500" b="0" i="0" u="none" strike="noStrike" kern="1200" cap="none" spc="0" normalizeH="0" baseline="0" noProof="0" dirty="0">
                <a:ln>
                  <a:noFill/>
                </a:ln>
                <a:solidFill>
                  <a:srgbClr val="9B2D1F">
                    <a:lumMod val="60000"/>
                    <a:lumOff val="40000"/>
                  </a:srgbClr>
                </a:solidFill>
                <a:effectLst/>
                <a:uLnTx/>
                <a:uFillTx/>
                <a:latin typeface="Arial" panose="020B0604020202020204" pitchFamily="34" charset="0"/>
                <a:ea typeface="+mn-ea"/>
                <a:cs typeface="Arial" panose="020B0604020202020204" pitchFamily="34" charset="0"/>
              </a:rPr>
              <a:t> </a:t>
            </a:r>
            <a:r>
              <a:rPr kumimoji="0" lang="en-US" sz="1500" b="0" i="0" u="none" strike="noStrike" kern="1200" cap="none" spc="0" normalizeH="0" baseline="0" noProof="0" dirty="0" err="1">
                <a:ln>
                  <a:noFill/>
                </a:ln>
                <a:solidFill>
                  <a:srgbClr val="9B2D1F">
                    <a:lumMod val="60000"/>
                    <a:lumOff val="40000"/>
                  </a:srgbClr>
                </a:solidFill>
                <a:effectLst/>
                <a:uLnTx/>
                <a:uFillTx/>
                <a:latin typeface="Arial" panose="020B0604020202020204" pitchFamily="34" charset="0"/>
                <a:ea typeface="+mn-ea"/>
                <a:cs typeface="Arial" panose="020B0604020202020204" pitchFamily="34" charset="0"/>
              </a:rPr>
              <a:t>ist</a:t>
            </a:r>
            <a:r>
              <a:rPr kumimoji="0" lang="en-US" sz="1500" b="0" i="0" u="none" strike="noStrike" kern="1200" cap="none" spc="0" normalizeH="0" baseline="0" noProof="0" dirty="0">
                <a:ln>
                  <a:noFill/>
                </a:ln>
                <a:solidFill>
                  <a:srgbClr val="9B2D1F">
                    <a:lumMod val="60000"/>
                    <a:lumOff val="40000"/>
                  </a:srgbClr>
                </a:solidFill>
                <a:effectLst/>
                <a:uLnTx/>
                <a:uFillTx/>
                <a:latin typeface="Arial" panose="020B0604020202020204" pitchFamily="34" charset="0"/>
                <a:ea typeface="+mn-ea"/>
                <a:cs typeface="Arial" panose="020B0604020202020204" pitchFamily="34" charset="0"/>
              </a:rPr>
              <a:t> für Ottilie </a:t>
            </a:r>
            <a:r>
              <a:rPr kumimoji="0" lang="en-US" sz="1500" b="0" i="0" u="none" strike="noStrike" kern="1200" cap="none" spc="0" normalizeH="0" baseline="0" noProof="0" dirty="0" err="1">
                <a:ln>
                  <a:noFill/>
                </a:ln>
                <a:solidFill>
                  <a:srgbClr val="9B2D1F">
                    <a:lumMod val="60000"/>
                    <a:lumOff val="40000"/>
                  </a:srgbClr>
                </a:solidFill>
                <a:effectLst/>
                <a:uLnTx/>
                <a:uFillTx/>
                <a:latin typeface="Arial" panose="020B0604020202020204" pitchFamily="34" charset="0"/>
                <a:ea typeface="+mn-ea"/>
                <a:cs typeface="Arial" panose="020B0604020202020204" pitchFamily="34" charset="0"/>
              </a:rPr>
              <a:t>klar</a:t>
            </a:r>
            <a:r>
              <a:rPr kumimoji="0" lang="en-US" sz="1500" b="0" i="0" u="none" strike="noStrike" kern="1200" cap="none" spc="0" normalizeH="0" baseline="0" noProof="0" dirty="0">
                <a:ln>
                  <a:noFill/>
                </a:ln>
                <a:solidFill>
                  <a:srgbClr val="9B2D1F">
                    <a:lumMod val="60000"/>
                    <a:lumOff val="40000"/>
                  </a:srgbClr>
                </a:solidFill>
                <a:effectLst/>
                <a:uLnTx/>
                <a:uFillTx/>
                <a:latin typeface="Arial" panose="020B0604020202020204" pitchFamily="34" charset="0"/>
                <a:ea typeface="+mn-ea"/>
                <a:cs typeface="Arial" panose="020B0604020202020204" pitchFamily="34" charset="0"/>
              </a:rPr>
              <a:t>: Eine </a:t>
            </a:r>
            <a:r>
              <a:rPr kumimoji="0" lang="en-US" sz="1500" b="0" i="0" u="none" strike="noStrike" kern="1200" cap="none" spc="0" normalizeH="0" baseline="0" noProof="0" dirty="0" err="1">
                <a:ln>
                  <a:noFill/>
                </a:ln>
                <a:solidFill>
                  <a:srgbClr val="9B2D1F">
                    <a:lumMod val="60000"/>
                    <a:lumOff val="40000"/>
                  </a:srgbClr>
                </a:solidFill>
                <a:effectLst/>
                <a:uLnTx/>
                <a:uFillTx/>
                <a:latin typeface="Arial" panose="020B0604020202020204" pitchFamily="34" charset="0"/>
                <a:ea typeface="+mn-ea"/>
                <a:cs typeface="Arial" panose="020B0604020202020204" pitchFamily="34" charset="0"/>
              </a:rPr>
              <a:t>Familie</a:t>
            </a:r>
            <a:r>
              <a:rPr kumimoji="0" lang="en-US" sz="1500" b="0" i="0" u="none" strike="noStrike" kern="1200" cap="none" spc="0" normalizeH="0" baseline="0" noProof="0" dirty="0">
                <a:ln>
                  <a:noFill/>
                </a:ln>
                <a:solidFill>
                  <a:srgbClr val="9B2D1F">
                    <a:lumMod val="60000"/>
                    <a:lumOff val="40000"/>
                  </a:srgbClr>
                </a:solidFill>
                <a:effectLst/>
                <a:uLnTx/>
                <a:uFillTx/>
                <a:latin typeface="Arial" panose="020B0604020202020204" pitchFamily="34" charset="0"/>
                <a:ea typeface="+mn-ea"/>
                <a:cs typeface="Arial" panose="020B0604020202020204" pitchFamily="34" charset="0"/>
              </a:rPr>
              <a:t> </a:t>
            </a:r>
            <a:r>
              <a:rPr kumimoji="0" lang="en-US" sz="1500" b="0" i="0" u="none" strike="noStrike" kern="1200" cap="none" spc="0" normalizeH="0" baseline="0" noProof="0" dirty="0" err="1">
                <a:ln>
                  <a:noFill/>
                </a:ln>
                <a:solidFill>
                  <a:srgbClr val="9B2D1F">
                    <a:lumMod val="60000"/>
                    <a:lumOff val="40000"/>
                  </a:srgbClr>
                </a:solidFill>
                <a:effectLst/>
                <a:uLnTx/>
                <a:uFillTx/>
                <a:latin typeface="Arial" panose="020B0604020202020204" pitchFamily="34" charset="0"/>
                <a:ea typeface="+mn-ea"/>
                <a:cs typeface="Arial" panose="020B0604020202020204" pitchFamily="34" charset="0"/>
              </a:rPr>
              <a:t>ist</a:t>
            </a:r>
            <a:r>
              <a:rPr kumimoji="0" lang="en-US" sz="1500" b="0" i="0" u="none" strike="noStrike" kern="1200" cap="none" spc="0" normalizeH="0" baseline="0" noProof="0" dirty="0">
                <a:ln>
                  <a:noFill/>
                </a:ln>
                <a:solidFill>
                  <a:srgbClr val="9B2D1F">
                    <a:lumMod val="60000"/>
                    <a:lumOff val="40000"/>
                  </a:srgbClr>
                </a:solidFill>
                <a:effectLst/>
                <a:uLnTx/>
                <a:uFillTx/>
                <a:latin typeface="Arial" panose="020B0604020202020204" pitchFamily="34" charset="0"/>
                <a:ea typeface="+mn-ea"/>
                <a:cs typeface="Arial" panose="020B0604020202020204" pitchFamily="34" charset="0"/>
              </a:rPr>
              <a:t> </a:t>
            </a:r>
            <a:r>
              <a:rPr kumimoji="0" lang="en-US" sz="1500" b="0" i="0" u="none" strike="noStrike" kern="1200" cap="none" spc="0" normalizeH="0" baseline="0" noProof="0" dirty="0" err="1">
                <a:ln>
                  <a:noFill/>
                </a:ln>
                <a:solidFill>
                  <a:srgbClr val="9B2D1F">
                    <a:lumMod val="60000"/>
                    <a:lumOff val="40000"/>
                  </a:srgbClr>
                </a:solidFill>
                <a:effectLst/>
                <a:uLnTx/>
                <a:uFillTx/>
                <a:latin typeface="Arial" panose="020B0604020202020204" pitchFamily="34" charset="0"/>
                <a:ea typeface="+mn-ea"/>
                <a:cs typeface="Arial" panose="020B0604020202020204" pitchFamily="34" charset="0"/>
              </a:rPr>
              <a:t>eine</a:t>
            </a:r>
            <a:r>
              <a:rPr kumimoji="0" lang="en-US" sz="1500" b="0" i="0" u="none" strike="noStrike" kern="1200" cap="none" spc="0" normalizeH="0" baseline="0" noProof="0" dirty="0">
                <a:ln>
                  <a:noFill/>
                </a:ln>
                <a:solidFill>
                  <a:srgbClr val="9B2D1F">
                    <a:lumMod val="60000"/>
                    <a:lumOff val="40000"/>
                  </a:srgbClr>
                </a:solidFill>
                <a:effectLst/>
                <a:uLnTx/>
                <a:uFillTx/>
                <a:latin typeface="Arial" panose="020B0604020202020204" pitchFamily="34" charset="0"/>
                <a:ea typeface="+mn-ea"/>
                <a:cs typeface="Arial" panose="020B0604020202020204" pitchFamily="34" charset="0"/>
              </a:rPr>
              <a:t> </a:t>
            </a:r>
            <a:r>
              <a:rPr kumimoji="0" lang="en-US" sz="1500" b="0" i="0" u="none" strike="noStrike" kern="1200" cap="none" spc="0" normalizeH="0" baseline="0" noProof="0" dirty="0" err="1">
                <a:ln>
                  <a:noFill/>
                </a:ln>
                <a:solidFill>
                  <a:srgbClr val="9B2D1F">
                    <a:lumMod val="60000"/>
                    <a:lumOff val="40000"/>
                  </a:srgbClr>
                </a:solidFill>
                <a:effectLst/>
                <a:uLnTx/>
                <a:uFillTx/>
                <a:latin typeface="Arial" panose="020B0604020202020204" pitchFamily="34" charset="0"/>
                <a:ea typeface="+mn-ea"/>
                <a:cs typeface="Arial" panose="020B0604020202020204" pitchFamily="34" charset="0"/>
              </a:rPr>
              <a:t>Familie</a:t>
            </a:r>
            <a:r>
              <a:rPr kumimoji="0" lang="en-US" sz="1500" b="0" i="0" u="none" strike="noStrike" kern="1200" cap="none" spc="0" normalizeH="0" baseline="0" noProof="0" dirty="0">
                <a:ln>
                  <a:noFill/>
                </a:ln>
                <a:solidFill>
                  <a:srgbClr val="9B2D1F">
                    <a:lumMod val="60000"/>
                    <a:lumOff val="40000"/>
                  </a:srgbClr>
                </a:solidFill>
                <a:effectLst/>
                <a:uLnTx/>
                <a:uFillTx/>
                <a:latin typeface="Arial" panose="020B0604020202020204" pitchFamily="34" charset="0"/>
                <a:ea typeface="+mn-ea"/>
                <a:cs typeface="Arial" panose="020B0604020202020204" pitchFamily="34" charset="0"/>
              </a:rPr>
              <a:t> und </a:t>
            </a:r>
            <a:r>
              <a:rPr kumimoji="0" lang="en-US" sz="1500" b="0" i="0" u="none" strike="noStrike" kern="1200" cap="none" spc="0" normalizeH="0" baseline="0" noProof="0" dirty="0" err="1">
                <a:ln>
                  <a:noFill/>
                </a:ln>
                <a:solidFill>
                  <a:srgbClr val="9B2D1F">
                    <a:lumMod val="60000"/>
                    <a:lumOff val="40000"/>
                  </a:srgbClr>
                </a:solidFill>
                <a:effectLst/>
                <a:uLnTx/>
                <a:uFillTx/>
                <a:latin typeface="Arial" panose="020B0604020202020204" pitchFamily="34" charset="0"/>
                <a:ea typeface="+mn-ea"/>
                <a:cs typeface="Arial" panose="020B0604020202020204" pitchFamily="34" charset="0"/>
              </a:rPr>
              <a:t>Anderssein</a:t>
            </a:r>
            <a:r>
              <a:rPr kumimoji="0" lang="en-US" sz="1500" b="0" i="0" u="none" strike="noStrike" kern="1200" cap="none" spc="0" normalizeH="0" baseline="0" noProof="0" dirty="0">
                <a:ln>
                  <a:noFill/>
                </a:ln>
                <a:solidFill>
                  <a:srgbClr val="9B2D1F">
                    <a:lumMod val="60000"/>
                    <a:lumOff val="40000"/>
                  </a:srgbClr>
                </a:solidFill>
                <a:effectLst/>
                <a:uLnTx/>
                <a:uFillTx/>
                <a:latin typeface="Arial" panose="020B0604020202020204" pitchFamily="34" charset="0"/>
                <a:ea typeface="+mn-ea"/>
                <a:cs typeface="Arial" panose="020B0604020202020204" pitchFamily="34" charset="0"/>
              </a:rPr>
              <a:t> </a:t>
            </a:r>
            <a:r>
              <a:rPr kumimoji="0" lang="en-US" sz="1500" b="0" i="0" u="none" strike="noStrike" kern="1200" cap="none" spc="0" normalizeH="0" baseline="0" noProof="0" dirty="0" err="1">
                <a:ln>
                  <a:noFill/>
                </a:ln>
                <a:solidFill>
                  <a:srgbClr val="9B2D1F">
                    <a:lumMod val="60000"/>
                    <a:lumOff val="40000"/>
                  </a:srgbClr>
                </a:solidFill>
                <a:effectLst/>
                <a:uLnTx/>
                <a:uFillTx/>
                <a:latin typeface="Arial" panose="020B0604020202020204" pitchFamily="34" charset="0"/>
                <a:ea typeface="+mn-ea"/>
                <a:cs typeface="Arial" panose="020B0604020202020204" pitchFamily="34" charset="0"/>
              </a:rPr>
              <a:t>ist</a:t>
            </a:r>
            <a:r>
              <a:rPr kumimoji="0" lang="en-US" sz="1500" b="0" i="0" u="none" strike="noStrike" kern="1200" cap="none" spc="0" normalizeH="0" baseline="0" noProof="0" dirty="0">
                <a:ln>
                  <a:noFill/>
                </a:ln>
                <a:solidFill>
                  <a:srgbClr val="9B2D1F">
                    <a:lumMod val="60000"/>
                    <a:lumOff val="40000"/>
                  </a:srgbClr>
                </a:solidFill>
                <a:effectLst/>
                <a:uLnTx/>
                <a:uFillTx/>
                <a:latin typeface="Arial" panose="020B0604020202020204" pitchFamily="34" charset="0"/>
                <a:ea typeface="+mn-ea"/>
                <a:cs typeface="Arial" panose="020B0604020202020204" pitchFamily="34" charset="0"/>
              </a:rPr>
              <a:t> </a:t>
            </a:r>
            <a:r>
              <a:rPr kumimoji="0" lang="en-US" sz="1500" b="0" i="0" u="none" strike="noStrike" kern="1200" cap="none" spc="0" normalizeH="0" baseline="0" noProof="0" dirty="0" err="1">
                <a:ln>
                  <a:noFill/>
                </a:ln>
                <a:solidFill>
                  <a:srgbClr val="9B2D1F">
                    <a:lumMod val="60000"/>
                    <a:lumOff val="40000"/>
                  </a:srgbClr>
                </a:solidFill>
                <a:effectLst/>
                <a:uLnTx/>
                <a:uFillTx/>
                <a:latin typeface="Arial" panose="020B0604020202020204" pitchFamily="34" charset="0"/>
                <a:ea typeface="+mn-ea"/>
                <a:cs typeface="Arial" panose="020B0604020202020204" pitchFamily="34" charset="0"/>
              </a:rPr>
              <a:t>wertvoll</a:t>
            </a:r>
            <a:r>
              <a:rPr kumimoji="0" lang="en-US" sz="1500" b="0" i="0" u="none" strike="noStrike" kern="1200" cap="none" spc="0" normalizeH="0" baseline="0" noProof="0" dirty="0">
                <a:ln>
                  <a:noFill/>
                </a:ln>
                <a:solidFill>
                  <a:srgbClr val="9B2D1F">
                    <a:lumMod val="60000"/>
                    <a:lumOff val="40000"/>
                  </a:srgbClr>
                </a:solidFill>
                <a:effectLst/>
                <a:uLnTx/>
                <a:uFillTx/>
                <a:latin typeface="Arial" panose="020B0604020202020204" pitchFamily="34" charset="0"/>
                <a:ea typeface="+mn-ea"/>
                <a:cs typeface="Arial" panose="020B0604020202020204" pitchFamily="34" charset="0"/>
              </a:rPr>
              <a:t>.</a:t>
            </a:r>
            <a:endParaRPr kumimoji="0" lang="de-DE" sz="1500" b="0" i="0" u="none" strike="noStrike" kern="1200" cap="none" spc="0" normalizeH="0" baseline="0" noProof="0" dirty="0">
              <a:ln>
                <a:noFill/>
              </a:ln>
              <a:solidFill>
                <a:srgbClr val="9B2D1F">
                  <a:lumMod val="60000"/>
                  <a:lumOff val="40000"/>
                </a:srgbClr>
              </a:solidFill>
              <a:effectLst/>
              <a:uLnTx/>
              <a:uFillTx/>
              <a:latin typeface="Arial" panose="020B0604020202020204" pitchFamily="34" charset="0"/>
              <a:ea typeface="+mn-ea"/>
              <a:cs typeface="Arial" panose="020B0604020202020204" pitchFamily="34" charset="0"/>
            </a:endParaRPr>
          </a:p>
        </p:txBody>
      </p:sp>
      <p:pic>
        <p:nvPicPr>
          <p:cNvPr id="3" name="Grafik 2"/>
          <p:cNvPicPr>
            <a:picLocks noChangeAspect="1"/>
          </p:cNvPicPr>
          <p:nvPr/>
        </p:nvPicPr>
        <p:blipFill>
          <a:blip r:embed="rId3"/>
          <a:stretch>
            <a:fillRect/>
          </a:stretch>
        </p:blipFill>
        <p:spPr>
          <a:xfrm rot="21065766">
            <a:off x="807487" y="1898847"/>
            <a:ext cx="1973696" cy="2587196"/>
          </a:xfrm>
          <a:prstGeom prst="rect">
            <a:avLst/>
          </a:prstGeom>
        </p:spPr>
      </p:pic>
    </p:spTree>
    <p:extLst>
      <p:ext uri="{BB962C8B-B14F-4D97-AF65-F5344CB8AC3E}">
        <p14:creationId xmlns:p14="http://schemas.microsoft.com/office/powerpoint/2010/main" val="21979028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980619D-A77F-4E2D-91A2-D3D0846D531A}"/>
              </a:ext>
            </a:extLst>
          </p:cNvPr>
          <p:cNvSpPr>
            <a:spLocks noGrp="1"/>
          </p:cNvSpPr>
          <p:nvPr>
            <p:ph type="ctrTitle"/>
          </p:nvPr>
        </p:nvSpPr>
        <p:spPr>
          <a:xfrm>
            <a:off x="869576" y="163354"/>
            <a:ext cx="8274424" cy="814968"/>
          </a:xfrm>
        </p:spPr>
        <p:txBody>
          <a:bodyPr>
            <a:normAutofit fontScale="90000"/>
          </a:bodyPr>
          <a:lstStyle/>
          <a:p>
            <a:r>
              <a:rPr lang="de-DE" dirty="0">
                <a:latin typeface="Forte" panose="03060902040502070203" pitchFamily="66" charset="0"/>
              </a:rPr>
              <a:t>Leubsdorf liest ... </a:t>
            </a:r>
          </a:p>
        </p:txBody>
      </p:sp>
      <p:sp>
        <p:nvSpPr>
          <p:cNvPr id="6" name="Titel 1">
            <a:extLst>
              <a:ext uri="{FF2B5EF4-FFF2-40B4-BE49-F238E27FC236}">
                <a16:creationId xmlns:a16="http://schemas.microsoft.com/office/drawing/2014/main" id="{B495875E-0706-4C13-8FC0-73D65008722C}"/>
              </a:ext>
            </a:extLst>
          </p:cNvPr>
          <p:cNvSpPr txBox="1">
            <a:spLocks/>
          </p:cNvSpPr>
          <p:nvPr/>
        </p:nvSpPr>
        <p:spPr>
          <a:xfrm>
            <a:off x="1240914" y="1025610"/>
            <a:ext cx="10521999" cy="814968"/>
          </a:xfrm>
          <a:prstGeom prst="rect">
            <a:avLst/>
          </a:prstGeom>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de-DE" sz="2000" b="1" dirty="0">
                <a:latin typeface="Palatino Linotype" panose="02040502050505030304" pitchFamily="18" charset="0"/>
              </a:rPr>
              <a:t>„Begleitet </a:t>
            </a:r>
            <a:r>
              <a:rPr lang="de-DE" sz="2000" b="1" dirty="0" err="1">
                <a:latin typeface="Palatino Linotype" panose="02040502050505030304" pitchFamily="18" charset="0"/>
              </a:rPr>
              <a:t>Wolly</a:t>
            </a:r>
            <a:r>
              <a:rPr lang="de-DE" sz="2000" b="1" dirty="0">
                <a:latin typeface="Palatino Linotype" panose="02040502050505030304" pitchFamily="18" charset="0"/>
              </a:rPr>
              <a:t> ins viktorianische London, auf eine magische Reise </a:t>
            </a:r>
          </a:p>
          <a:p>
            <a:pPr algn="l"/>
            <a:r>
              <a:rPr lang="de-DE" sz="2000" b="1" dirty="0">
                <a:latin typeface="Palatino Linotype" panose="02040502050505030304" pitchFamily="18" charset="0"/>
              </a:rPr>
              <a:t>  durch die Weihnachtsnacht“ </a:t>
            </a:r>
          </a:p>
        </p:txBody>
      </p:sp>
      <p:sp>
        <p:nvSpPr>
          <p:cNvPr id="7" name="Titel 1">
            <a:extLst>
              <a:ext uri="{FF2B5EF4-FFF2-40B4-BE49-F238E27FC236}">
                <a16:creationId xmlns:a16="http://schemas.microsoft.com/office/drawing/2014/main" id="{8C08176C-5EF7-4B9B-909B-5A81FB282473}"/>
              </a:ext>
            </a:extLst>
          </p:cNvPr>
          <p:cNvSpPr txBox="1">
            <a:spLocks/>
          </p:cNvSpPr>
          <p:nvPr/>
        </p:nvSpPr>
        <p:spPr>
          <a:xfrm>
            <a:off x="3900252" y="2341385"/>
            <a:ext cx="5692482" cy="2583492"/>
          </a:xfrm>
          <a:prstGeom prst="rect">
            <a:avLst/>
          </a:prstGeom>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just"/>
            <a:r>
              <a:rPr lang="de-DE" sz="1300" dirty="0">
                <a:latin typeface="Palatino Linotype" panose="02040502050505030304" pitchFamily="18" charset="0"/>
              </a:rPr>
              <a:t>Der geizige Warenhausbesitzer Ebenezer Scrooge hält nicht viel von weihnachtlicher Nächstenliebe und will den heiligen Abend lieber allein verbringen. Doch es kommt ganz anders, denn in dieser Nacht erhält Ebenezer einen ganz besonderen Besuch. </a:t>
            </a:r>
          </a:p>
          <a:p>
            <a:pPr algn="just"/>
            <a:r>
              <a:rPr lang="de-DE" sz="1300" dirty="0">
                <a:latin typeface="Palatino Linotype" panose="02040502050505030304" pitchFamily="18" charset="0"/>
              </a:rPr>
              <a:t>Er erhält die einmalige Chance noch einmal zurück in die Vergangenheit zu reisen und erkennt, wie Habgier und Egoismus sein Leben zerstört haben. Er erhält aber auch einen Ausblick auf das, was ihn in der Zukunft erwartet. </a:t>
            </a:r>
          </a:p>
          <a:p>
            <a:pPr algn="just"/>
            <a:br>
              <a:rPr lang="de-DE" sz="800" dirty="0">
                <a:latin typeface="Palatino Linotype" panose="02040502050505030304" pitchFamily="18" charset="0"/>
              </a:rPr>
            </a:br>
            <a:r>
              <a:rPr lang="de-DE" sz="1300" dirty="0">
                <a:latin typeface="Palatino Linotype" panose="02040502050505030304" pitchFamily="18" charset="0"/>
              </a:rPr>
              <a:t>In einer </a:t>
            </a:r>
            <a:r>
              <a:rPr lang="de-DE" sz="1300" b="1" dirty="0">
                <a:latin typeface="Palatino Linotype" panose="02040502050505030304" pitchFamily="18" charset="0"/>
              </a:rPr>
              <a:t>gemeinsamen Lesung</a:t>
            </a:r>
            <a:r>
              <a:rPr lang="de-DE" sz="1300" dirty="0">
                <a:latin typeface="Palatino Linotype" panose="02040502050505030304" pitchFamily="18" charset="0"/>
              </a:rPr>
              <a:t> wollen wir der Frage auf den Grund gehen, ob Ebenezer sein Leben noch zum Guten wenden kann.</a:t>
            </a:r>
          </a:p>
          <a:p>
            <a:pPr algn="l"/>
            <a:endParaRPr lang="de-DE" sz="1000" dirty="0">
              <a:latin typeface="Palatino Linotype" panose="02040502050505030304" pitchFamily="18" charset="0"/>
            </a:endParaRPr>
          </a:p>
          <a:p>
            <a:pPr algn="l"/>
            <a:endParaRPr lang="de-DE" sz="1000" dirty="0">
              <a:latin typeface="Calibri" panose="020F0502020204030204" pitchFamily="34" charset="0"/>
            </a:endParaRPr>
          </a:p>
          <a:p>
            <a:pPr algn="l"/>
            <a:r>
              <a:rPr lang="de-DE" sz="1000" dirty="0"/>
              <a:t> </a:t>
            </a:r>
          </a:p>
        </p:txBody>
      </p:sp>
      <p:sp>
        <p:nvSpPr>
          <p:cNvPr id="8" name="Titel 1">
            <a:extLst>
              <a:ext uri="{FF2B5EF4-FFF2-40B4-BE49-F238E27FC236}">
                <a16:creationId xmlns:a16="http://schemas.microsoft.com/office/drawing/2014/main" id="{43D0E383-5BEE-4F8E-8A7B-72B2B9C80795}"/>
              </a:ext>
            </a:extLst>
          </p:cNvPr>
          <p:cNvSpPr txBox="1">
            <a:spLocks/>
          </p:cNvSpPr>
          <p:nvPr/>
        </p:nvSpPr>
        <p:spPr>
          <a:xfrm>
            <a:off x="1382306" y="1746404"/>
            <a:ext cx="7904663" cy="814968"/>
          </a:xfrm>
          <a:prstGeom prst="rect">
            <a:avLst/>
          </a:prstGeom>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de-DE" sz="1500" b="1" dirty="0">
                <a:solidFill>
                  <a:schemeClr val="accent2">
                    <a:lumMod val="75000"/>
                  </a:schemeClr>
                </a:solidFill>
                <a:latin typeface="Palatino Linotype" panose="02040502050505030304" pitchFamily="18" charset="0"/>
              </a:rPr>
              <a:t>Ein wahres Evangelium der Nächstenliebe, gelesen von Robin Swigon, Thomas Kranke, Stefanie </a:t>
            </a:r>
            <a:r>
              <a:rPr lang="de-DE" sz="1500" b="1" dirty="0" err="1">
                <a:solidFill>
                  <a:schemeClr val="accent2">
                    <a:lumMod val="75000"/>
                  </a:schemeClr>
                </a:solidFill>
                <a:latin typeface="Palatino Linotype" panose="02040502050505030304" pitchFamily="18" charset="0"/>
              </a:rPr>
              <a:t>Zickmantel</a:t>
            </a:r>
            <a:r>
              <a:rPr lang="de-DE" sz="1500" b="1" dirty="0">
                <a:solidFill>
                  <a:schemeClr val="accent2">
                    <a:lumMod val="75000"/>
                  </a:schemeClr>
                </a:solidFill>
                <a:latin typeface="Palatino Linotype" panose="02040502050505030304" pitchFamily="18" charset="0"/>
              </a:rPr>
              <a:t> &amp; Frank Findeisen</a:t>
            </a:r>
          </a:p>
        </p:txBody>
      </p:sp>
      <p:sp>
        <p:nvSpPr>
          <p:cNvPr id="10" name="Untertitel 9">
            <a:extLst>
              <a:ext uri="{FF2B5EF4-FFF2-40B4-BE49-F238E27FC236}">
                <a16:creationId xmlns:a16="http://schemas.microsoft.com/office/drawing/2014/main" id="{82A428DB-DBC5-4441-BE2B-7EEB7495AFFD}"/>
              </a:ext>
            </a:extLst>
          </p:cNvPr>
          <p:cNvSpPr>
            <a:spLocks noGrp="1"/>
          </p:cNvSpPr>
          <p:nvPr>
            <p:ph type="subTitle" idx="1"/>
          </p:nvPr>
        </p:nvSpPr>
        <p:spPr>
          <a:xfrm>
            <a:off x="3904372" y="4626086"/>
            <a:ext cx="4849885" cy="1394379"/>
          </a:xfrm>
        </p:spPr>
        <p:txBody>
          <a:bodyPr>
            <a:normAutofit/>
          </a:bodyPr>
          <a:lstStyle/>
          <a:p>
            <a:pPr algn="l">
              <a:spcBef>
                <a:spcPts val="0"/>
              </a:spcBef>
            </a:pPr>
            <a:r>
              <a:rPr lang="de-DE" sz="1500" b="1" dirty="0">
                <a:solidFill>
                  <a:srgbClr val="64CAED"/>
                </a:solidFill>
                <a:latin typeface="Palatino Linotype" panose="02040502050505030304" pitchFamily="18" charset="0"/>
              </a:rPr>
              <a:t>Ort: </a:t>
            </a:r>
            <a:r>
              <a:rPr lang="de-DE" sz="1500" b="1" dirty="0">
                <a:solidFill>
                  <a:schemeClr val="accent2">
                    <a:lumMod val="75000"/>
                  </a:schemeClr>
                </a:solidFill>
                <a:latin typeface="Palatino Linotype" panose="02040502050505030304" pitchFamily="18" charset="0"/>
              </a:rPr>
              <a:t>Musikzimmer, Schule Leubsdorf</a:t>
            </a:r>
          </a:p>
          <a:p>
            <a:pPr algn="l">
              <a:spcBef>
                <a:spcPts val="0"/>
              </a:spcBef>
            </a:pPr>
            <a:r>
              <a:rPr lang="de-DE" sz="1500" b="1" dirty="0">
                <a:solidFill>
                  <a:srgbClr val="64CAED"/>
                </a:solidFill>
                <a:latin typeface="Palatino Linotype" panose="02040502050505030304" pitchFamily="18" charset="0"/>
              </a:rPr>
              <a:t>Termin: </a:t>
            </a:r>
            <a:r>
              <a:rPr lang="de-DE" sz="1500" b="1" dirty="0">
                <a:solidFill>
                  <a:schemeClr val="accent2">
                    <a:lumMod val="75000"/>
                  </a:schemeClr>
                </a:solidFill>
                <a:latin typeface="Palatino Linotype" panose="02040502050505030304" pitchFamily="18" charset="0"/>
              </a:rPr>
              <a:t>23. &amp; 30. Januar 2026</a:t>
            </a:r>
          </a:p>
          <a:p>
            <a:pPr algn="l">
              <a:spcBef>
                <a:spcPts val="0"/>
              </a:spcBef>
            </a:pPr>
            <a:r>
              <a:rPr lang="de-DE" sz="1500" b="1" dirty="0">
                <a:solidFill>
                  <a:srgbClr val="64CAED"/>
                </a:solidFill>
                <a:latin typeface="Palatino Linotype" panose="02040502050505030304" pitchFamily="18" charset="0"/>
              </a:rPr>
              <a:t>Zeit: </a:t>
            </a:r>
            <a:r>
              <a:rPr lang="de-DE" sz="1500" b="1" dirty="0">
                <a:solidFill>
                  <a:schemeClr val="accent2">
                    <a:lumMod val="75000"/>
                  </a:schemeClr>
                </a:solidFill>
                <a:latin typeface="Palatino Linotype" panose="02040502050505030304" pitchFamily="18" charset="0"/>
              </a:rPr>
              <a:t>18:30 – 20:00 Uhr</a:t>
            </a:r>
          </a:p>
          <a:p>
            <a:pPr algn="l">
              <a:spcBef>
                <a:spcPts val="0"/>
              </a:spcBef>
            </a:pPr>
            <a:r>
              <a:rPr lang="de-DE" sz="1500" b="1" dirty="0">
                <a:solidFill>
                  <a:srgbClr val="64CAED"/>
                </a:solidFill>
                <a:latin typeface="Palatino Linotype" panose="02040502050505030304" pitchFamily="18" charset="0"/>
              </a:rPr>
              <a:t>Kapazität: </a:t>
            </a:r>
            <a:r>
              <a:rPr lang="de-DE" sz="1500" b="1" dirty="0">
                <a:solidFill>
                  <a:schemeClr val="accent2">
                    <a:lumMod val="75000"/>
                  </a:schemeClr>
                </a:solidFill>
                <a:latin typeface="Palatino Linotype" panose="02040502050505030304" pitchFamily="18" charset="0"/>
              </a:rPr>
              <a:t>20 Kinder</a:t>
            </a:r>
          </a:p>
          <a:p>
            <a:pPr algn="l">
              <a:spcBef>
                <a:spcPts val="0"/>
              </a:spcBef>
            </a:pPr>
            <a:r>
              <a:rPr lang="de-DE" sz="1500" b="1" dirty="0">
                <a:solidFill>
                  <a:srgbClr val="64CAED"/>
                </a:solidFill>
                <a:latin typeface="Palatino Linotype" panose="02040502050505030304" pitchFamily="18" charset="0"/>
              </a:rPr>
              <a:t>Empfohlene Klassenstufe: </a:t>
            </a:r>
            <a:r>
              <a:rPr lang="de-DE" sz="1500" b="1" dirty="0">
                <a:solidFill>
                  <a:schemeClr val="accent2">
                    <a:lumMod val="75000"/>
                  </a:schemeClr>
                </a:solidFill>
                <a:latin typeface="Palatino Linotype" panose="02040502050505030304" pitchFamily="18" charset="0"/>
              </a:rPr>
              <a:t>2. - 4. Klasse </a:t>
            </a:r>
          </a:p>
          <a:p>
            <a:pPr algn="l"/>
            <a:endParaRPr lang="de-DE" dirty="0"/>
          </a:p>
          <a:p>
            <a:endParaRPr lang="de-DE" dirty="0"/>
          </a:p>
        </p:txBody>
      </p:sp>
      <p:sp>
        <p:nvSpPr>
          <p:cNvPr id="11" name="Titel 1">
            <a:extLst>
              <a:ext uri="{FF2B5EF4-FFF2-40B4-BE49-F238E27FC236}">
                <a16:creationId xmlns:a16="http://schemas.microsoft.com/office/drawing/2014/main" id="{1BD79549-6213-40F8-AA15-618ED237929A}"/>
              </a:ext>
            </a:extLst>
          </p:cNvPr>
          <p:cNvSpPr txBox="1">
            <a:spLocks/>
          </p:cNvSpPr>
          <p:nvPr/>
        </p:nvSpPr>
        <p:spPr>
          <a:xfrm>
            <a:off x="226748" y="6032091"/>
            <a:ext cx="8671446" cy="358877"/>
          </a:xfrm>
          <a:prstGeom prst="rect">
            <a:avLst/>
          </a:prstGeom>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de-DE" sz="1500" b="1" dirty="0">
                <a:solidFill>
                  <a:schemeClr val="accent2">
                    <a:lumMod val="75000"/>
                  </a:schemeClr>
                </a:solidFill>
                <a:latin typeface="Palatino Linotype" panose="02040502050505030304" pitchFamily="18" charset="0"/>
              </a:rPr>
              <a:t>Was erwartet Euch? </a:t>
            </a:r>
            <a:r>
              <a:rPr lang="de-DE" sz="1500" dirty="0">
                <a:solidFill>
                  <a:schemeClr val="accent2">
                    <a:lumMod val="75000"/>
                  </a:schemeClr>
                </a:solidFill>
                <a:latin typeface="Palatino Linotype" panose="02040502050505030304" pitchFamily="18" charset="0"/>
              </a:rPr>
              <a:t>Interaktive Lesung zum „Mitmachen“ / Kinderpunsch / Aufzeichnung</a:t>
            </a:r>
          </a:p>
          <a:p>
            <a:pPr algn="l"/>
            <a:endParaRPr lang="de-DE" sz="1800" dirty="0"/>
          </a:p>
          <a:p>
            <a:pPr algn="l"/>
            <a:r>
              <a:rPr lang="de-DE" sz="1800" dirty="0"/>
              <a:t> </a:t>
            </a:r>
          </a:p>
        </p:txBody>
      </p:sp>
      <p:pic>
        <p:nvPicPr>
          <p:cNvPr id="14" name="Grafik 13">
            <a:extLst>
              <a:ext uri="{FF2B5EF4-FFF2-40B4-BE49-F238E27FC236}">
                <a16:creationId xmlns:a16="http://schemas.microsoft.com/office/drawing/2014/main" id="{BD324938-2A49-4440-9CE8-BC31A40BF4C6}"/>
              </a:ext>
            </a:extLst>
          </p:cNvPr>
          <p:cNvPicPr>
            <a:picLocks noChangeAspect="1"/>
          </p:cNvPicPr>
          <p:nvPr/>
        </p:nvPicPr>
        <p:blipFill rotWithShape="1">
          <a:blip r:embed="rId2"/>
          <a:srcRect l="28275" r="22463"/>
          <a:stretch/>
        </p:blipFill>
        <p:spPr>
          <a:xfrm>
            <a:off x="36856" y="2455332"/>
            <a:ext cx="3809608" cy="3310466"/>
          </a:xfrm>
          <a:prstGeom prst="rect">
            <a:avLst/>
          </a:prstGeom>
          <a:ln w="31750">
            <a:solidFill>
              <a:srgbClr val="88D8F3"/>
            </a:solidFill>
          </a:ln>
        </p:spPr>
      </p:pic>
      <p:pic>
        <p:nvPicPr>
          <p:cNvPr id="18" name="Grafik 17">
            <a:extLst>
              <a:ext uri="{FF2B5EF4-FFF2-40B4-BE49-F238E27FC236}">
                <a16:creationId xmlns:a16="http://schemas.microsoft.com/office/drawing/2014/main" id="{0EE18DC2-9C78-4D15-9331-3D579FB9CF47}"/>
              </a:ext>
            </a:extLst>
          </p:cNvPr>
          <p:cNvPicPr>
            <a:picLocks noChangeAspect="1"/>
          </p:cNvPicPr>
          <p:nvPr/>
        </p:nvPicPr>
        <p:blipFill>
          <a:blip r:embed="rId3"/>
          <a:stretch>
            <a:fillRect/>
          </a:stretch>
        </p:blipFill>
        <p:spPr>
          <a:xfrm>
            <a:off x="9739159" y="1999948"/>
            <a:ext cx="2095500" cy="2472690"/>
          </a:xfrm>
          <a:prstGeom prst="rect">
            <a:avLst/>
          </a:prstGeom>
          <a:ln w="25400">
            <a:noFill/>
          </a:ln>
          <a:effectLst>
            <a:outerShdw blurRad="50800" dist="50800" dir="2700000" algn="ctr" rotWithShape="0">
              <a:schemeClr val="tx1">
                <a:alpha val="65000"/>
              </a:schemeClr>
            </a:outerShdw>
          </a:effectLst>
        </p:spPr>
      </p:pic>
      <p:sp>
        <p:nvSpPr>
          <p:cNvPr id="19" name="Untertitel 9">
            <a:extLst>
              <a:ext uri="{FF2B5EF4-FFF2-40B4-BE49-F238E27FC236}">
                <a16:creationId xmlns:a16="http://schemas.microsoft.com/office/drawing/2014/main" id="{EA72279D-25F2-4EA4-ABED-0D025548BA22}"/>
              </a:ext>
            </a:extLst>
          </p:cNvPr>
          <p:cNvSpPr txBox="1">
            <a:spLocks/>
          </p:cNvSpPr>
          <p:nvPr/>
        </p:nvSpPr>
        <p:spPr>
          <a:xfrm>
            <a:off x="8637423" y="4594940"/>
            <a:ext cx="4141962" cy="1394379"/>
          </a:xfrm>
          <a:prstGeom prst="rect">
            <a:avLst/>
          </a:prstGeom>
        </p:spPr>
        <p:txBody>
          <a:bodyPr vert="horz" lIns="91440" tIns="45720" rIns="91440" bIns="45720" rtlCol="0" anchor="t">
            <a:normAutofit/>
          </a:bodyPr>
          <a:lstStyle>
            <a:lvl1pPr marL="0" indent="0" algn="r" defTabSz="457200" rtl="0" eaLnBrk="1" latinLnBrk="0" hangingPunct="1">
              <a:spcBef>
                <a:spcPts val="1000"/>
              </a:spcBef>
              <a:spcAft>
                <a:spcPts val="0"/>
              </a:spcAft>
              <a:buClr>
                <a:schemeClr val="accent1"/>
              </a:buClr>
              <a:buSzPct val="80000"/>
              <a:buFont typeface="Wingdings 3" charset="2"/>
              <a:buNone/>
              <a:defRPr sz="1800" kern="1200">
                <a:solidFill>
                  <a:schemeClr val="tx1">
                    <a:lumMod val="50000"/>
                    <a:lumOff val="5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9pPr>
          </a:lstStyle>
          <a:p>
            <a:pPr algn="ctr">
              <a:spcBef>
                <a:spcPts val="0"/>
              </a:spcBef>
            </a:pPr>
            <a:r>
              <a:rPr lang="de-DE" sz="1000" b="1" dirty="0">
                <a:solidFill>
                  <a:schemeClr val="accent2">
                    <a:lumMod val="50000"/>
                  </a:schemeClr>
                </a:solidFill>
                <a:latin typeface="Lucida Calligraphy" panose="03010101010101010101" pitchFamily="66" charset="0"/>
              </a:rPr>
              <a:t>„A Christmas Carol ist vielleicht</a:t>
            </a:r>
          </a:p>
          <a:p>
            <a:pPr algn="ctr">
              <a:spcBef>
                <a:spcPts val="0"/>
              </a:spcBef>
            </a:pPr>
            <a:r>
              <a:rPr lang="de-DE" sz="1000" b="1" dirty="0">
                <a:solidFill>
                  <a:schemeClr val="accent2">
                    <a:lumMod val="50000"/>
                  </a:schemeClr>
                </a:solidFill>
                <a:latin typeface="Lucida Calligraphy" panose="03010101010101010101" pitchFamily="66" charset="0"/>
              </a:rPr>
              <a:t> die einzige Weihnachtsgeschichte,</a:t>
            </a:r>
          </a:p>
          <a:p>
            <a:pPr algn="ctr">
              <a:spcBef>
                <a:spcPts val="0"/>
              </a:spcBef>
            </a:pPr>
            <a:r>
              <a:rPr lang="de-DE" sz="1000" b="1" dirty="0">
                <a:solidFill>
                  <a:schemeClr val="accent2">
                    <a:lumMod val="50000"/>
                  </a:schemeClr>
                </a:solidFill>
                <a:latin typeface="Lucida Calligraphy" panose="03010101010101010101" pitchFamily="66" charset="0"/>
              </a:rPr>
              <a:t>die wirklich unsterblich ist.“</a:t>
            </a:r>
          </a:p>
          <a:p>
            <a:pPr algn="ctr">
              <a:spcBef>
                <a:spcPts val="0"/>
              </a:spcBef>
            </a:pPr>
            <a:endParaRPr lang="de-DE" sz="200" b="1" dirty="0">
              <a:solidFill>
                <a:schemeClr val="accent2">
                  <a:lumMod val="50000"/>
                </a:schemeClr>
              </a:solidFill>
              <a:latin typeface="Lucida Calligraphy" panose="03010101010101010101" pitchFamily="66" charset="0"/>
            </a:endParaRPr>
          </a:p>
          <a:p>
            <a:pPr algn="ctr">
              <a:spcBef>
                <a:spcPts val="0"/>
              </a:spcBef>
            </a:pPr>
            <a:r>
              <a:rPr lang="de-DE" sz="1000" b="1" dirty="0">
                <a:solidFill>
                  <a:schemeClr val="bg1"/>
                </a:solidFill>
                <a:latin typeface="Lucida Calligraphy" panose="03010101010101010101" pitchFamily="66" charset="0"/>
              </a:rPr>
              <a:t>Edmund Wilson</a:t>
            </a:r>
            <a:endParaRPr lang="de-DE" b="1" dirty="0">
              <a:solidFill>
                <a:schemeClr val="bg1"/>
              </a:solidFill>
              <a:latin typeface="Lucida Calligraphy" panose="03010101010101010101" pitchFamily="66" charset="0"/>
            </a:endParaRPr>
          </a:p>
        </p:txBody>
      </p:sp>
      <p:sp>
        <p:nvSpPr>
          <p:cNvPr id="4" name="Flussdiagramm: Alternativer Prozess 3">
            <a:extLst>
              <a:ext uri="{FF2B5EF4-FFF2-40B4-BE49-F238E27FC236}">
                <a16:creationId xmlns:a16="http://schemas.microsoft.com/office/drawing/2014/main" id="{6439F680-DF71-4D6D-BB24-D43DEC97EAC3}"/>
              </a:ext>
            </a:extLst>
          </p:cNvPr>
          <p:cNvSpPr/>
          <p:nvPr/>
        </p:nvSpPr>
        <p:spPr>
          <a:xfrm>
            <a:off x="8830734" y="5486401"/>
            <a:ext cx="3107266" cy="1134533"/>
          </a:xfrm>
          <a:prstGeom prst="flowChartAlternateProcess">
            <a:avLst/>
          </a:prstGeom>
          <a:solidFill>
            <a:schemeClr val="accent2">
              <a:alpha val="50000"/>
            </a:schemeClr>
          </a:solidFill>
          <a:ln w="28575">
            <a:solidFill>
              <a:schemeClr val="accent2"/>
            </a:solidFill>
          </a:ln>
        </p:spPr>
        <p:style>
          <a:lnRef idx="0">
            <a:scrgbClr r="0" g="0" b="0"/>
          </a:lnRef>
          <a:fillRef idx="0">
            <a:scrgbClr r="0" g="0" b="0"/>
          </a:fillRef>
          <a:effectRef idx="0">
            <a:scrgbClr r="0" g="0" b="0"/>
          </a:effectRef>
          <a:fontRef idx="minor">
            <a:schemeClr val="lt1"/>
          </a:fontRef>
        </p:style>
        <p:txBody>
          <a:bodyPr rtlCol="0" anchor="ctr"/>
          <a:lstStyle/>
          <a:p>
            <a:pPr algn="just"/>
            <a:r>
              <a:rPr lang="de-DE" sz="1200" b="1" dirty="0">
                <a:solidFill>
                  <a:schemeClr val="bg1"/>
                </a:solidFill>
                <a:latin typeface="Palatino Linotype" panose="02040502050505030304" pitchFamily="18" charset="0"/>
              </a:rPr>
              <a:t>Ihr seid herzlich eingeladen aktiv mitzulesen, dafür wäre eine telef. Absprache nicht zwingend notwendig, aber gut. </a:t>
            </a:r>
          </a:p>
          <a:p>
            <a:pPr algn="just"/>
            <a:r>
              <a:rPr lang="de-DE" sz="1200" b="1" dirty="0">
                <a:solidFill>
                  <a:schemeClr val="bg1"/>
                </a:solidFill>
                <a:latin typeface="Palatino Linotype" panose="02040502050505030304" pitchFamily="18" charset="0"/>
              </a:rPr>
              <a:t>                                Telefon: 0179 / 4480951</a:t>
            </a:r>
          </a:p>
        </p:txBody>
      </p:sp>
    </p:spTree>
    <p:extLst>
      <p:ext uri="{BB962C8B-B14F-4D97-AF65-F5344CB8AC3E}">
        <p14:creationId xmlns:p14="http://schemas.microsoft.com/office/powerpoint/2010/main" val="177282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980619D-A77F-4E2D-91A2-D3D0846D531A}"/>
              </a:ext>
            </a:extLst>
          </p:cNvPr>
          <p:cNvSpPr>
            <a:spLocks noGrp="1"/>
          </p:cNvSpPr>
          <p:nvPr>
            <p:ph type="ctrTitle"/>
          </p:nvPr>
        </p:nvSpPr>
        <p:spPr>
          <a:xfrm>
            <a:off x="-1569414" y="163354"/>
            <a:ext cx="7766936" cy="814968"/>
          </a:xfrm>
        </p:spPr>
        <p:txBody>
          <a:bodyPr>
            <a:normAutofit fontScale="90000"/>
          </a:bodyPr>
          <a:lstStyle/>
          <a:p>
            <a:r>
              <a:rPr lang="de-DE" dirty="0">
                <a:solidFill>
                  <a:schemeClr val="accent2"/>
                </a:solidFill>
                <a:latin typeface="Forte" panose="03060902040502070203" pitchFamily="66" charset="0"/>
              </a:rPr>
              <a:t>Leubsdorf liest ... </a:t>
            </a:r>
          </a:p>
        </p:txBody>
      </p:sp>
      <p:sp>
        <p:nvSpPr>
          <p:cNvPr id="10" name="Untertitel 9">
            <a:extLst>
              <a:ext uri="{FF2B5EF4-FFF2-40B4-BE49-F238E27FC236}">
                <a16:creationId xmlns:a16="http://schemas.microsoft.com/office/drawing/2014/main" id="{82A428DB-DBC5-4441-BE2B-7EEB7495AFFD}"/>
              </a:ext>
            </a:extLst>
          </p:cNvPr>
          <p:cNvSpPr>
            <a:spLocks noGrp="1"/>
          </p:cNvSpPr>
          <p:nvPr>
            <p:ph type="subTitle" idx="1"/>
          </p:nvPr>
        </p:nvSpPr>
        <p:spPr>
          <a:xfrm>
            <a:off x="3417003" y="4674399"/>
            <a:ext cx="5332430" cy="1394379"/>
          </a:xfrm>
        </p:spPr>
        <p:txBody>
          <a:bodyPr>
            <a:normAutofit/>
          </a:bodyPr>
          <a:lstStyle/>
          <a:p>
            <a:pPr algn="l">
              <a:spcBef>
                <a:spcPts val="0"/>
              </a:spcBef>
            </a:pPr>
            <a:r>
              <a:rPr lang="de-DE" sz="1600" b="1" dirty="0">
                <a:solidFill>
                  <a:schemeClr val="accent5">
                    <a:lumMod val="75000"/>
                  </a:schemeClr>
                </a:solidFill>
              </a:rPr>
              <a:t>Ort:				GS </a:t>
            </a:r>
            <a:r>
              <a:rPr lang="de-DE" sz="1600" b="1" dirty="0" err="1">
                <a:solidFill>
                  <a:schemeClr val="accent5">
                    <a:lumMod val="75000"/>
                  </a:schemeClr>
                </a:solidFill>
              </a:rPr>
              <a:t>Leubsdorf</a:t>
            </a:r>
            <a:endParaRPr lang="de-DE" sz="1600" b="1" dirty="0">
              <a:solidFill>
                <a:schemeClr val="accent5">
                  <a:lumMod val="75000"/>
                </a:schemeClr>
              </a:solidFill>
            </a:endParaRPr>
          </a:p>
          <a:p>
            <a:pPr algn="l">
              <a:spcBef>
                <a:spcPts val="0"/>
              </a:spcBef>
            </a:pPr>
            <a:r>
              <a:rPr lang="de-DE" sz="1600" b="1" dirty="0">
                <a:solidFill>
                  <a:schemeClr val="accent5">
                    <a:lumMod val="75000"/>
                  </a:schemeClr>
                </a:solidFill>
              </a:rPr>
              <a:t>Termin: 			23.01.2026</a:t>
            </a:r>
          </a:p>
          <a:p>
            <a:pPr algn="l">
              <a:spcBef>
                <a:spcPts val="0"/>
              </a:spcBef>
            </a:pPr>
            <a:r>
              <a:rPr lang="de-DE" sz="1600" b="1" dirty="0">
                <a:solidFill>
                  <a:schemeClr val="accent5">
                    <a:lumMod val="75000"/>
                  </a:schemeClr>
                </a:solidFill>
              </a:rPr>
              <a:t>Zeit: 			16:30-18:00 Uhr</a:t>
            </a:r>
          </a:p>
          <a:p>
            <a:pPr algn="l">
              <a:spcBef>
                <a:spcPts val="0"/>
              </a:spcBef>
            </a:pPr>
            <a:r>
              <a:rPr lang="de-DE" sz="1600" b="1" dirty="0">
                <a:solidFill>
                  <a:schemeClr val="accent5">
                    <a:lumMod val="75000"/>
                  </a:schemeClr>
                </a:solidFill>
              </a:rPr>
              <a:t>Kapazität:		</a:t>
            </a:r>
            <a:r>
              <a:rPr lang="de-DE" sz="1600" b="1">
                <a:solidFill>
                  <a:schemeClr val="accent5">
                    <a:lumMod val="75000"/>
                  </a:schemeClr>
                </a:solidFill>
              </a:rPr>
              <a:t>15-20 Kinder</a:t>
            </a:r>
            <a:endParaRPr lang="de-DE" sz="1600" b="1" dirty="0">
              <a:solidFill>
                <a:schemeClr val="accent5">
                  <a:lumMod val="75000"/>
                </a:schemeClr>
              </a:solidFill>
            </a:endParaRPr>
          </a:p>
          <a:p>
            <a:pPr algn="l">
              <a:spcBef>
                <a:spcPts val="0"/>
              </a:spcBef>
            </a:pPr>
            <a:r>
              <a:rPr lang="de-DE" sz="1600" b="1" dirty="0">
                <a:solidFill>
                  <a:schemeClr val="accent5">
                    <a:lumMod val="75000"/>
                  </a:schemeClr>
                </a:solidFill>
              </a:rPr>
              <a:t>Empfohlenes Alter: ab 7 Jahren </a:t>
            </a:r>
          </a:p>
          <a:p>
            <a:pPr algn="l">
              <a:spcBef>
                <a:spcPts val="0"/>
              </a:spcBef>
            </a:pPr>
            <a:endParaRPr lang="de-DE" sz="1600" dirty="0">
              <a:solidFill>
                <a:schemeClr val="accent4"/>
              </a:solidFill>
              <a:latin typeface="Palatino Linotype" panose="02040502050505030304" pitchFamily="18" charset="0"/>
            </a:endParaRPr>
          </a:p>
          <a:p>
            <a:pPr algn="l"/>
            <a:endParaRPr lang="de-DE" dirty="0"/>
          </a:p>
          <a:p>
            <a:endParaRPr lang="de-DE" dirty="0"/>
          </a:p>
        </p:txBody>
      </p:sp>
      <p:sp>
        <p:nvSpPr>
          <p:cNvPr id="6" name="Titel 1">
            <a:extLst>
              <a:ext uri="{FF2B5EF4-FFF2-40B4-BE49-F238E27FC236}">
                <a16:creationId xmlns:a16="http://schemas.microsoft.com/office/drawing/2014/main" id="{B495875E-0706-4C13-8FC0-73D65008722C}"/>
              </a:ext>
            </a:extLst>
          </p:cNvPr>
          <p:cNvSpPr txBox="1">
            <a:spLocks/>
          </p:cNvSpPr>
          <p:nvPr/>
        </p:nvSpPr>
        <p:spPr>
          <a:xfrm>
            <a:off x="1309777" y="1186549"/>
            <a:ext cx="7766936" cy="414383"/>
          </a:xfrm>
          <a:prstGeom prst="rect">
            <a:avLst/>
          </a:prstGeom>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2000" b="1" i="0" u="none" strike="noStrike" kern="1200" cap="none" spc="0" normalizeH="0" baseline="0" noProof="0" dirty="0" err="1">
                <a:ln>
                  <a:noFill/>
                </a:ln>
                <a:solidFill>
                  <a:srgbClr val="E76618"/>
                </a:solidFill>
                <a:effectLst/>
                <a:uLnTx/>
                <a:uFillTx/>
                <a:latin typeface="Palatino Linotype" panose="02040502050505030304" pitchFamily="18" charset="0"/>
                <a:ea typeface="+mj-ea"/>
                <a:cs typeface="+mj-cs"/>
              </a:rPr>
              <a:t>Aljanna</a:t>
            </a:r>
            <a:r>
              <a:rPr kumimoji="0" lang="de-DE" sz="2000" b="1" i="0" u="none" strike="noStrike" kern="1200" cap="none" spc="0" normalizeH="0" baseline="0" noProof="0" dirty="0">
                <a:ln>
                  <a:noFill/>
                </a:ln>
                <a:solidFill>
                  <a:srgbClr val="E76618"/>
                </a:solidFill>
                <a:effectLst/>
                <a:uLnTx/>
                <a:uFillTx/>
                <a:latin typeface="Palatino Linotype" panose="02040502050505030304" pitchFamily="18" charset="0"/>
                <a:ea typeface="+mj-ea"/>
                <a:cs typeface="+mj-cs"/>
              </a:rPr>
              <a:t> und der Pan ,,Die Prophezeiung"</a:t>
            </a:r>
          </a:p>
          <a:p>
            <a:pPr marL="0" marR="0" lvl="0" indent="0" algn="l" defTabSz="457200" rtl="0" eaLnBrk="1" fontAlgn="auto" latinLnBrk="0" hangingPunct="1">
              <a:lnSpc>
                <a:spcPct val="100000"/>
              </a:lnSpc>
              <a:spcBef>
                <a:spcPct val="0"/>
              </a:spcBef>
              <a:spcAft>
                <a:spcPts val="0"/>
              </a:spcAft>
              <a:buClrTx/>
              <a:buSzTx/>
              <a:buFontTx/>
              <a:buNone/>
              <a:tabLst/>
              <a:defRPr/>
            </a:pPr>
            <a:endParaRPr kumimoji="0" lang="de-DE" sz="2000" b="1" i="0" u="none" strike="noStrike" kern="1200" cap="none" spc="0" normalizeH="0" baseline="0" noProof="0" dirty="0">
              <a:ln>
                <a:noFill/>
              </a:ln>
              <a:solidFill>
                <a:srgbClr val="E76618"/>
              </a:solidFill>
              <a:effectLst/>
              <a:uLnTx/>
              <a:uFillTx/>
              <a:latin typeface="Palatino Linotype" panose="02040502050505030304" pitchFamily="18" charset="0"/>
              <a:ea typeface="+mj-ea"/>
              <a:cs typeface="+mj-cs"/>
            </a:endParaRPr>
          </a:p>
        </p:txBody>
      </p:sp>
      <p:sp>
        <p:nvSpPr>
          <p:cNvPr id="7" name="Titel 1">
            <a:extLst>
              <a:ext uri="{FF2B5EF4-FFF2-40B4-BE49-F238E27FC236}">
                <a16:creationId xmlns:a16="http://schemas.microsoft.com/office/drawing/2014/main" id="{8C08176C-5EF7-4B9B-909B-5A81FB282473}"/>
              </a:ext>
            </a:extLst>
          </p:cNvPr>
          <p:cNvSpPr txBox="1">
            <a:spLocks/>
          </p:cNvSpPr>
          <p:nvPr/>
        </p:nvSpPr>
        <p:spPr>
          <a:xfrm>
            <a:off x="2837828" y="1809160"/>
            <a:ext cx="6238885" cy="2780426"/>
          </a:xfrm>
          <a:prstGeom prst="rect">
            <a:avLst/>
          </a:prstGeom>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endParaRPr kumimoji="0" lang="de-DE" sz="1500" b="1" i="0" u="none" strike="noStrike" kern="1200" cap="none" spc="0" normalizeH="0" baseline="0" noProof="0" dirty="0">
              <a:ln>
                <a:noFill/>
              </a:ln>
              <a:solidFill>
                <a:srgbClr val="90C226">
                  <a:lumMod val="75000"/>
                </a:srgbClr>
              </a:solidFill>
              <a:effectLst/>
              <a:uLnTx/>
              <a:uFillTx/>
              <a:latin typeface="Palatino Linotype" panose="02040502050505030304" pitchFamily="18" charset="0"/>
              <a:ea typeface="+mj-ea"/>
              <a:cs typeface="+mj-cs"/>
            </a:endParaRPr>
          </a:p>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1500" b="1" i="0" u="none" strike="noStrike" kern="1200" cap="none" spc="0" normalizeH="0" baseline="0" noProof="0" dirty="0" err="1">
                <a:ln>
                  <a:noFill/>
                </a:ln>
                <a:solidFill>
                  <a:srgbClr val="90C226">
                    <a:lumMod val="75000"/>
                  </a:srgbClr>
                </a:solidFill>
                <a:effectLst/>
                <a:uLnTx/>
                <a:uFillTx/>
                <a:latin typeface="Trebuchet MS" panose="020B0603020202020204"/>
                <a:ea typeface="+mj-ea"/>
                <a:cs typeface="+mj-cs"/>
              </a:rPr>
              <a:t>Aljanna</a:t>
            </a:r>
            <a:r>
              <a:rPr kumimoji="0" lang="de-DE" sz="1500" b="1" i="0" u="none" strike="noStrike" kern="1200" cap="none" spc="0" normalizeH="0" baseline="0" noProof="0" dirty="0">
                <a:ln>
                  <a:noFill/>
                </a:ln>
                <a:solidFill>
                  <a:srgbClr val="90C226">
                    <a:lumMod val="75000"/>
                  </a:srgbClr>
                </a:solidFill>
                <a:effectLst/>
                <a:uLnTx/>
                <a:uFillTx/>
                <a:latin typeface="Trebuchet MS" panose="020B0603020202020204"/>
                <a:ea typeface="+mj-ea"/>
                <a:cs typeface="+mj-cs"/>
              </a:rPr>
              <a:t>, die junge Druidin, soll drei Aufgaben erfüllen, die ihr von den Großmeistern aufgetragen wurden. Doch wie soll sie das nur alleine schaffen?</a:t>
            </a:r>
          </a:p>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1500" b="1" i="0" u="none" strike="noStrike" kern="1200" cap="none" spc="0" normalizeH="0" baseline="0" noProof="0" dirty="0">
                <a:ln>
                  <a:noFill/>
                </a:ln>
                <a:solidFill>
                  <a:srgbClr val="90C226">
                    <a:lumMod val="75000"/>
                  </a:srgbClr>
                </a:solidFill>
                <a:effectLst/>
                <a:uLnTx/>
                <a:uFillTx/>
                <a:latin typeface="Trebuchet MS" panose="020B0603020202020204"/>
                <a:ea typeface="+mj-ea"/>
                <a:cs typeface="+mj-cs"/>
              </a:rPr>
              <a:t>In Ihrer Verzweiflung trifft sie glücklicherweise auf den kleinen Pan, der ihre Ratlosigkeit sofort spürt, ein großes Abenteuer wittert und ihr seine Hilfe anbietet.</a:t>
            </a:r>
          </a:p>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1500" b="1" i="0" u="none" strike="noStrike" kern="1200" cap="none" spc="0" normalizeH="0" baseline="0" noProof="0" dirty="0">
                <a:ln>
                  <a:noFill/>
                </a:ln>
                <a:solidFill>
                  <a:srgbClr val="90C226">
                    <a:lumMod val="75000"/>
                  </a:srgbClr>
                </a:solidFill>
                <a:effectLst/>
                <a:uLnTx/>
                <a:uFillTx/>
                <a:latin typeface="Trebuchet MS" panose="020B0603020202020204"/>
                <a:ea typeface="+mj-ea"/>
                <a:cs typeface="+mj-cs"/>
              </a:rPr>
              <a:t>Als sie sich auf den Weg zu den Zentauren begeben, treffen sie auf weitere Wesen, die unterschiedlicher nicht sein können.</a:t>
            </a:r>
          </a:p>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1500" b="1" i="0" u="none" strike="noStrike" kern="1200" cap="none" spc="0" normalizeH="0" baseline="0" noProof="0" dirty="0">
                <a:ln>
                  <a:noFill/>
                </a:ln>
                <a:solidFill>
                  <a:srgbClr val="90C226">
                    <a:lumMod val="75000"/>
                  </a:srgbClr>
                </a:solidFill>
                <a:effectLst/>
                <a:uLnTx/>
                <a:uFillTx/>
                <a:latin typeface="Trebuchet MS" panose="020B0603020202020204"/>
                <a:ea typeface="+mj-ea"/>
                <a:cs typeface="+mj-cs"/>
              </a:rPr>
              <a:t>Freundschaften entstehen, die so ungewöhnlich sind, wie sie selbst.</a:t>
            </a:r>
          </a:p>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1500" b="1" i="0" u="none" strike="noStrike" kern="1200" cap="none" spc="0" normalizeH="0" baseline="0" noProof="0" dirty="0">
                <a:ln>
                  <a:noFill/>
                </a:ln>
                <a:solidFill>
                  <a:srgbClr val="90C226">
                    <a:lumMod val="75000"/>
                  </a:srgbClr>
                </a:solidFill>
                <a:effectLst/>
                <a:uLnTx/>
                <a:uFillTx/>
                <a:latin typeface="Trebuchet MS" panose="020B0603020202020204"/>
                <a:ea typeface="+mj-ea"/>
                <a:cs typeface="+mj-cs"/>
              </a:rPr>
              <a:t>Ob die fünf Freunde es schaffen, die magische Welt zu retten?</a:t>
            </a:r>
            <a:endParaRPr kumimoji="0" lang="de-DE" sz="1400" b="1" i="0" u="none" strike="noStrike" kern="1200" cap="none" spc="0" normalizeH="0" baseline="0" noProof="0" dirty="0">
              <a:ln>
                <a:noFill/>
              </a:ln>
              <a:solidFill>
                <a:srgbClr val="90C226">
                  <a:lumMod val="75000"/>
                </a:srgbClr>
              </a:solidFill>
              <a:effectLst/>
              <a:uLnTx/>
              <a:uFillTx/>
              <a:latin typeface="Trebuchet MS" panose="020B0603020202020204"/>
              <a:ea typeface="+mj-ea"/>
              <a:cs typeface="+mj-cs"/>
            </a:endParaRPr>
          </a:p>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1800" b="0" i="0" u="none" strike="noStrike" kern="1200" cap="none" spc="0" normalizeH="0" baseline="0" noProof="0" dirty="0">
                <a:ln>
                  <a:noFill/>
                </a:ln>
                <a:solidFill>
                  <a:srgbClr val="90C226"/>
                </a:solidFill>
                <a:effectLst/>
                <a:uLnTx/>
                <a:uFillTx/>
                <a:latin typeface="Trebuchet MS" panose="020B0603020202020204"/>
                <a:ea typeface="+mj-ea"/>
                <a:cs typeface="+mj-cs"/>
              </a:rPr>
              <a:t> </a:t>
            </a:r>
          </a:p>
          <a:p>
            <a:pPr marL="0" marR="0" lvl="0" indent="0" algn="l" defTabSz="457200" rtl="0" eaLnBrk="1" fontAlgn="auto" latinLnBrk="0" hangingPunct="1">
              <a:lnSpc>
                <a:spcPct val="100000"/>
              </a:lnSpc>
              <a:spcBef>
                <a:spcPct val="0"/>
              </a:spcBef>
              <a:spcAft>
                <a:spcPts val="0"/>
              </a:spcAft>
              <a:buClrTx/>
              <a:buSzTx/>
              <a:buFontTx/>
              <a:buNone/>
              <a:tabLst/>
              <a:defRPr/>
            </a:pPr>
            <a:endParaRPr kumimoji="0" lang="de-DE" sz="1800" b="0" i="0" u="none" strike="noStrike" kern="1200" cap="none" spc="0" normalizeH="0" baseline="0" noProof="0" dirty="0">
              <a:ln>
                <a:noFill/>
              </a:ln>
              <a:solidFill>
                <a:srgbClr val="90C226"/>
              </a:solidFill>
              <a:effectLst/>
              <a:uLnTx/>
              <a:uFillTx/>
              <a:latin typeface="Calibri" panose="020F0502020204030204" pitchFamily="34" charset="0"/>
              <a:ea typeface="+mj-ea"/>
              <a:cs typeface="+mj-cs"/>
            </a:endParaRPr>
          </a:p>
        </p:txBody>
      </p:sp>
      <p:sp>
        <p:nvSpPr>
          <p:cNvPr id="8" name="Titel 1">
            <a:extLst>
              <a:ext uri="{FF2B5EF4-FFF2-40B4-BE49-F238E27FC236}">
                <a16:creationId xmlns:a16="http://schemas.microsoft.com/office/drawing/2014/main" id="{43D0E383-5BEE-4F8E-8A7B-72B2B9C80795}"/>
              </a:ext>
            </a:extLst>
          </p:cNvPr>
          <p:cNvSpPr txBox="1">
            <a:spLocks/>
          </p:cNvSpPr>
          <p:nvPr/>
        </p:nvSpPr>
        <p:spPr>
          <a:xfrm>
            <a:off x="1608993" y="1597051"/>
            <a:ext cx="5332430" cy="358877"/>
          </a:xfrm>
          <a:prstGeom prst="rect">
            <a:avLst/>
          </a:prstGeom>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1300" b="1" i="0" u="none" strike="noStrike" kern="1200" cap="none" spc="0" normalizeH="0" baseline="0" noProof="0" dirty="0">
                <a:ln>
                  <a:noFill/>
                </a:ln>
                <a:solidFill>
                  <a:srgbClr val="E76618"/>
                </a:solidFill>
                <a:effectLst/>
                <a:uLnTx/>
                <a:uFillTx/>
                <a:latin typeface="Palatino Linotype" panose="02040502050505030304" pitchFamily="18" charset="0"/>
                <a:ea typeface="+mj-ea"/>
                <a:cs typeface="+mj-cs"/>
              </a:rPr>
              <a:t>Gelesen von Frau Fröhlich &amp; Herrn </a:t>
            </a:r>
            <a:r>
              <a:rPr kumimoji="0" lang="de-DE" sz="1300" b="1" i="0" u="none" strike="noStrike" kern="1200" cap="none" spc="0" normalizeH="0" baseline="0" noProof="0" dirty="0" err="1">
                <a:ln>
                  <a:noFill/>
                </a:ln>
                <a:solidFill>
                  <a:srgbClr val="E76618"/>
                </a:solidFill>
                <a:effectLst/>
                <a:uLnTx/>
                <a:uFillTx/>
                <a:latin typeface="Palatino Linotype" panose="02040502050505030304" pitchFamily="18" charset="0"/>
                <a:ea typeface="+mj-ea"/>
                <a:cs typeface="+mj-cs"/>
              </a:rPr>
              <a:t>Ulmann</a:t>
            </a:r>
            <a:endParaRPr kumimoji="0" lang="de-DE" sz="1300" b="1" i="0" u="none" strike="noStrike" kern="1200" cap="none" spc="0" normalizeH="0" baseline="0" noProof="0" dirty="0">
              <a:ln>
                <a:noFill/>
              </a:ln>
              <a:solidFill>
                <a:srgbClr val="E76618"/>
              </a:solidFill>
              <a:effectLst/>
              <a:uLnTx/>
              <a:uFillTx/>
              <a:latin typeface="Palatino Linotype" panose="02040502050505030304" pitchFamily="18" charset="0"/>
              <a:ea typeface="+mj-ea"/>
              <a:cs typeface="+mj-cs"/>
            </a:endParaRPr>
          </a:p>
        </p:txBody>
      </p:sp>
      <p:sp>
        <p:nvSpPr>
          <p:cNvPr id="11" name="Titel 1">
            <a:extLst>
              <a:ext uri="{FF2B5EF4-FFF2-40B4-BE49-F238E27FC236}">
                <a16:creationId xmlns:a16="http://schemas.microsoft.com/office/drawing/2014/main" id="{1BD79549-6213-40F8-AA15-618ED237929A}"/>
              </a:ext>
            </a:extLst>
          </p:cNvPr>
          <p:cNvSpPr txBox="1">
            <a:spLocks/>
          </p:cNvSpPr>
          <p:nvPr/>
        </p:nvSpPr>
        <p:spPr>
          <a:xfrm>
            <a:off x="226748" y="6032091"/>
            <a:ext cx="8671446" cy="358877"/>
          </a:xfrm>
          <a:prstGeom prst="rect">
            <a:avLst/>
          </a:prstGeom>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1500" b="1" i="0" u="none" strike="noStrike" kern="1200" cap="none" spc="0" normalizeH="0" baseline="0" noProof="0" dirty="0">
                <a:ln>
                  <a:noFill/>
                </a:ln>
                <a:solidFill>
                  <a:srgbClr val="918655">
                    <a:lumMod val="75000"/>
                  </a:srgbClr>
                </a:solidFill>
                <a:effectLst/>
                <a:uLnTx/>
                <a:uFillTx/>
                <a:latin typeface="Trebuchet MS" panose="020B0603020202020204"/>
                <a:ea typeface="+mj-ea"/>
                <a:cs typeface="+mj-cs"/>
              </a:rPr>
              <a:t>Was erwartet Euch? 		Spannung und magische Welten, lasst euch überraschen. </a:t>
            </a:r>
            <a:endParaRPr kumimoji="0" lang="de-DE" sz="1500" b="0" i="1" u="none" strike="noStrike" kern="1200" cap="none" spc="0" normalizeH="0" baseline="0" noProof="0" dirty="0">
              <a:ln>
                <a:noFill/>
              </a:ln>
              <a:solidFill>
                <a:srgbClr val="918655">
                  <a:lumMod val="75000"/>
                </a:srgbClr>
              </a:solidFill>
              <a:effectLst/>
              <a:uLnTx/>
              <a:uFillTx/>
              <a:latin typeface="Trebuchet MS" panose="020B0603020202020204"/>
              <a:ea typeface="+mj-ea"/>
              <a:cs typeface="+mj-cs"/>
            </a:endParaRPr>
          </a:p>
          <a:p>
            <a:pPr marL="0" marR="0" lvl="0" indent="0" algn="l" defTabSz="457200" rtl="0" eaLnBrk="1" fontAlgn="auto" latinLnBrk="0" hangingPunct="1">
              <a:lnSpc>
                <a:spcPct val="100000"/>
              </a:lnSpc>
              <a:spcBef>
                <a:spcPct val="0"/>
              </a:spcBef>
              <a:spcAft>
                <a:spcPts val="0"/>
              </a:spcAft>
              <a:buClrTx/>
              <a:buSzTx/>
              <a:buFontTx/>
              <a:buNone/>
              <a:tabLst/>
              <a:defRPr/>
            </a:pPr>
            <a:endParaRPr kumimoji="0" lang="de-DE" sz="1800" b="0" i="0" u="none" strike="noStrike" kern="1200" cap="none" spc="0" normalizeH="0" baseline="0" noProof="0" dirty="0">
              <a:ln>
                <a:noFill/>
              </a:ln>
              <a:solidFill>
                <a:srgbClr val="90C226"/>
              </a:solidFill>
              <a:effectLst/>
              <a:uLnTx/>
              <a:uFillTx/>
              <a:latin typeface="Trebuchet MS" panose="020B0603020202020204"/>
              <a:ea typeface="+mj-ea"/>
              <a:cs typeface="+mj-cs"/>
            </a:endParaRPr>
          </a:p>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1800" b="0" i="0" u="none" strike="noStrike" kern="1200" cap="none" spc="0" normalizeH="0" baseline="0" noProof="0" dirty="0">
                <a:ln>
                  <a:noFill/>
                </a:ln>
                <a:solidFill>
                  <a:srgbClr val="90C226"/>
                </a:solidFill>
                <a:effectLst/>
                <a:uLnTx/>
                <a:uFillTx/>
                <a:latin typeface="Trebuchet MS" panose="020B0603020202020204"/>
                <a:ea typeface="+mj-ea"/>
                <a:cs typeface="+mj-cs"/>
              </a:rPr>
              <a:t> </a:t>
            </a:r>
          </a:p>
        </p:txBody>
      </p:sp>
      <p:sp>
        <p:nvSpPr>
          <p:cNvPr id="3" name="Textfeld 2"/>
          <p:cNvSpPr txBox="1"/>
          <p:nvPr/>
        </p:nvSpPr>
        <p:spPr>
          <a:xfrm>
            <a:off x="720969" y="2811880"/>
            <a:ext cx="1943378"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de-DE" sz="2800" b="0" i="0" u="none" strike="noStrike" kern="1200" cap="none" spc="0" normalizeH="0" baseline="0" noProof="0" dirty="0">
              <a:ln>
                <a:noFill/>
              </a:ln>
              <a:solidFill>
                <a:prstClr val="black"/>
              </a:solidFill>
              <a:effectLst/>
              <a:uLnTx/>
              <a:uFillTx/>
              <a:latin typeface="Trebuchet MS" panose="020B0603020202020204"/>
              <a:ea typeface="+mn-ea"/>
              <a:cs typeface="+mn-cs"/>
            </a:endParaRPr>
          </a:p>
        </p:txBody>
      </p:sp>
      <p:pic>
        <p:nvPicPr>
          <p:cNvPr id="9" name="Grafik 8"/>
          <p:cNvPicPr>
            <a:picLocks noChangeAspect="1"/>
          </p:cNvPicPr>
          <p:nvPr/>
        </p:nvPicPr>
        <p:blipFill>
          <a:blip r:embed="rId2"/>
          <a:stretch>
            <a:fillRect/>
          </a:stretch>
        </p:blipFill>
        <p:spPr>
          <a:xfrm rot="384004">
            <a:off x="9152792" y="1101963"/>
            <a:ext cx="2710329" cy="4276004"/>
          </a:xfrm>
          <a:prstGeom prst="rect">
            <a:avLst/>
          </a:prstGeom>
        </p:spPr>
      </p:pic>
      <p:sp>
        <p:nvSpPr>
          <p:cNvPr id="12" name="Textfeld 11"/>
          <p:cNvSpPr txBox="1"/>
          <p:nvPr/>
        </p:nvSpPr>
        <p:spPr>
          <a:xfrm rot="397142">
            <a:off x="8922914" y="5491681"/>
            <a:ext cx="2865914" cy="33855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de-DE" sz="800" b="0" i="0" u="none" strike="noStrike" kern="1200" cap="none" spc="0" normalizeH="0" baseline="0" noProof="0">
                <a:ln>
                  <a:noFill/>
                </a:ln>
                <a:solidFill>
                  <a:prstClr val="black"/>
                </a:solidFill>
                <a:effectLst/>
                <a:uLnTx/>
                <a:uFillTx/>
                <a:latin typeface="Trebuchet MS" panose="020B0603020202020204"/>
                <a:ea typeface="+mn-ea"/>
                <a:cs typeface="+mn-cs"/>
              </a:rPr>
              <a:t>https://www.novumverlag.com/fileadmin/_processed_/5/1/csm_detail_978-3-99107-422-9_ceff7db1a5.jpg</a:t>
            </a:r>
            <a:endParaRPr kumimoji="0" lang="de-DE" sz="800" b="0" i="0" u="none" strike="noStrike" kern="1200" cap="none" spc="0" normalizeH="0" baseline="0" noProof="0" dirty="0">
              <a:ln>
                <a:noFill/>
              </a:ln>
              <a:solidFill>
                <a:prstClr val="black"/>
              </a:solidFill>
              <a:effectLst/>
              <a:uLnTx/>
              <a:uFillTx/>
              <a:latin typeface="Trebuchet MS" panose="020B0603020202020204"/>
              <a:ea typeface="+mn-ea"/>
              <a:cs typeface="+mn-cs"/>
            </a:endParaRPr>
          </a:p>
        </p:txBody>
      </p:sp>
      <p:pic>
        <p:nvPicPr>
          <p:cNvPr id="13" name="Grafik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906400">
            <a:off x="506748" y="2399161"/>
            <a:ext cx="2158731" cy="2874992"/>
          </a:xfrm>
          <a:prstGeom prst="rect">
            <a:avLst/>
          </a:prstGeom>
        </p:spPr>
      </p:pic>
    </p:spTree>
    <p:extLst>
      <p:ext uri="{BB962C8B-B14F-4D97-AF65-F5344CB8AC3E}">
        <p14:creationId xmlns:p14="http://schemas.microsoft.com/office/powerpoint/2010/main" val="16942256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7915ECE-F56F-48B3-8AE9-AB0EE79DAE95}"/>
              </a:ext>
            </a:extLst>
          </p:cNvPr>
          <p:cNvSpPr>
            <a:spLocks noGrp="1"/>
          </p:cNvSpPr>
          <p:nvPr>
            <p:ph type="ctrTitle"/>
          </p:nvPr>
        </p:nvSpPr>
        <p:spPr/>
        <p:txBody>
          <a:bodyPr/>
          <a:lstStyle/>
          <a:p>
            <a:endParaRPr lang="de-DE"/>
          </a:p>
        </p:txBody>
      </p:sp>
      <p:sp>
        <p:nvSpPr>
          <p:cNvPr id="3" name="Untertitel 2">
            <a:extLst>
              <a:ext uri="{FF2B5EF4-FFF2-40B4-BE49-F238E27FC236}">
                <a16:creationId xmlns:a16="http://schemas.microsoft.com/office/drawing/2014/main" id="{132721D1-2413-40E5-B145-79D8025FFFF1}"/>
              </a:ext>
            </a:extLst>
          </p:cNvPr>
          <p:cNvSpPr>
            <a:spLocks noGrp="1"/>
          </p:cNvSpPr>
          <p:nvPr>
            <p:ph type="subTitle" idx="1"/>
          </p:nvPr>
        </p:nvSpPr>
        <p:spPr/>
        <p:txBody>
          <a:bodyPr/>
          <a:lstStyle/>
          <a:p>
            <a:endParaRPr lang="de-DE" dirty="0"/>
          </a:p>
        </p:txBody>
      </p:sp>
      <p:pic>
        <p:nvPicPr>
          <p:cNvPr id="5" name="Grafik 4">
            <a:extLst>
              <a:ext uri="{FF2B5EF4-FFF2-40B4-BE49-F238E27FC236}">
                <a16:creationId xmlns:a16="http://schemas.microsoft.com/office/drawing/2014/main" id="{D038CA1D-3599-49C5-8077-61DA28087ED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5400000">
            <a:off x="2668403" y="-2668402"/>
            <a:ext cx="6944843" cy="12281649"/>
          </a:xfrm>
          <a:prstGeom prst="rect">
            <a:avLst/>
          </a:prstGeom>
        </p:spPr>
      </p:pic>
    </p:spTree>
    <p:extLst>
      <p:ext uri="{BB962C8B-B14F-4D97-AF65-F5344CB8AC3E}">
        <p14:creationId xmlns:p14="http://schemas.microsoft.com/office/powerpoint/2010/main" val="8813499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13545BC-04DA-47EB-9BC1-A33C1305EA0E}"/>
              </a:ext>
            </a:extLst>
          </p:cNvPr>
          <p:cNvSpPr>
            <a:spLocks noGrp="1"/>
          </p:cNvSpPr>
          <p:nvPr>
            <p:ph type="title"/>
          </p:nvPr>
        </p:nvSpPr>
        <p:spPr/>
        <p:txBody>
          <a:bodyPr/>
          <a:lstStyle/>
          <a:p>
            <a:endParaRPr lang="de-DE"/>
          </a:p>
        </p:txBody>
      </p:sp>
      <p:pic>
        <p:nvPicPr>
          <p:cNvPr id="5" name="Inhaltsplatzhalter 4">
            <a:extLst>
              <a:ext uri="{FF2B5EF4-FFF2-40B4-BE49-F238E27FC236}">
                <a16:creationId xmlns:a16="http://schemas.microsoft.com/office/drawing/2014/main" id="{6FC43FCF-76B0-499D-9D94-BCE7689223F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rot="5400000">
            <a:off x="2674510" y="-2674510"/>
            <a:ext cx="6905735" cy="12254755"/>
          </a:xfrm>
        </p:spPr>
      </p:pic>
    </p:spTree>
    <p:extLst>
      <p:ext uri="{BB962C8B-B14F-4D97-AF65-F5344CB8AC3E}">
        <p14:creationId xmlns:p14="http://schemas.microsoft.com/office/powerpoint/2010/main" val="20553700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980619D-A77F-4E2D-91A2-D3D0846D531A}"/>
              </a:ext>
            </a:extLst>
          </p:cNvPr>
          <p:cNvSpPr>
            <a:spLocks noGrp="1"/>
          </p:cNvSpPr>
          <p:nvPr>
            <p:ph type="ctrTitle"/>
          </p:nvPr>
        </p:nvSpPr>
        <p:spPr>
          <a:xfrm>
            <a:off x="-1569414" y="163354"/>
            <a:ext cx="7766936" cy="814968"/>
          </a:xfrm>
        </p:spPr>
        <p:txBody>
          <a:bodyPr>
            <a:normAutofit fontScale="90000"/>
          </a:bodyPr>
          <a:lstStyle/>
          <a:p>
            <a:r>
              <a:rPr lang="de-DE" dirty="0">
                <a:solidFill>
                  <a:schemeClr val="accent2"/>
                </a:solidFill>
                <a:latin typeface="Forte" panose="03060902040502070203" pitchFamily="66" charset="0"/>
              </a:rPr>
              <a:t>Leubsdorf liest ... </a:t>
            </a:r>
          </a:p>
        </p:txBody>
      </p:sp>
      <p:sp>
        <p:nvSpPr>
          <p:cNvPr id="10" name="Untertitel 9">
            <a:extLst>
              <a:ext uri="{FF2B5EF4-FFF2-40B4-BE49-F238E27FC236}">
                <a16:creationId xmlns:a16="http://schemas.microsoft.com/office/drawing/2014/main" id="{82A428DB-DBC5-4441-BE2B-7EEB7495AFFD}"/>
              </a:ext>
            </a:extLst>
          </p:cNvPr>
          <p:cNvSpPr>
            <a:spLocks noGrp="1"/>
          </p:cNvSpPr>
          <p:nvPr>
            <p:ph type="subTitle" idx="1"/>
          </p:nvPr>
        </p:nvSpPr>
        <p:spPr>
          <a:xfrm>
            <a:off x="1006727" y="5010676"/>
            <a:ext cx="6726114" cy="1394379"/>
          </a:xfrm>
        </p:spPr>
        <p:txBody>
          <a:bodyPr>
            <a:normAutofit fontScale="92500" lnSpcReduction="10000"/>
          </a:bodyPr>
          <a:lstStyle/>
          <a:p>
            <a:pPr algn="l">
              <a:spcBef>
                <a:spcPts val="0"/>
              </a:spcBef>
            </a:pPr>
            <a:r>
              <a:rPr lang="de-DE" sz="1600" b="1" dirty="0">
                <a:solidFill>
                  <a:schemeClr val="accent2"/>
                </a:solidFill>
                <a:latin typeface="+mj-lt"/>
              </a:rPr>
              <a:t>Ort:				</a:t>
            </a:r>
            <a:r>
              <a:rPr lang="de-DE" dirty="0">
                <a:solidFill>
                  <a:schemeClr val="accent2"/>
                </a:solidFill>
              </a:rPr>
              <a:t>Vereinsheim des </a:t>
            </a:r>
            <a:r>
              <a:rPr lang="de-DE" dirty="0" err="1">
                <a:solidFill>
                  <a:schemeClr val="accent2"/>
                </a:solidFill>
              </a:rPr>
              <a:t>Hohenfichtener</a:t>
            </a:r>
            <a:r>
              <a:rPr lang="de-DE" dirty="0">
                <a:solidFill>
                  <a:schemeClr val="accent2"/>
                </a:solidFill>
              </a:rPr>
              <a:t> 	</a:t>
            </a:r>
          </a:p>
          <a:p>
            <a:pPr algn="l">
              <a:spcBef>
                <a:spcPts val="0"/>
              </a:spcBef>
            </a:pPr>
            <a:r>
              <a:rPr lang="de-DE" dirty="0">
                <a:solidFill>
                  <a:schemeClr val="accent2"/>
                </a:solidFill>
              </a:rPr>
              <a:t>				Sportvereins -Zum Sportplatz 12, </a:t>
            </a:r>
            <a:r>
              <a:rPr lang="de-DE" dirty="0" err="1">
                <a:solidFill>
                  <a:schemeClr val="accent2"/>
                </a:solidFill>
              </a:rPr>
              <a:t>Hohenfichte</a:t>
            </a:r>
            <a:endParaRPr lang="de-DE" sz="1600" b="1" dirty="0">
              <a:solidFill>
                <a:schemeClr val="accent2"/>
              </a:solidFill>
              <a:latin typeface="+mj-lt"/>
            </a:endParaRPr>
          </a:p>
          <a:p>
            <a:pPr algn="l">
              <a:spcBef>
                <a:spcPts val="0"/>
              </a:spcBef>
            </a:pPr>
            <a:r>
              <a:rPr lang="de-DE" sz="1600" b="1" dirty="0">
                <a:solidFill>
                  <a:schemeClr val="accent2"/>
                </a:solidFill>
                <a:latin typeface="+mj-lt"/>
              </a:rPr>
              <a:t>Termin:			23.01.2026</a:t>
            </a:r>
            <a:r>
              <a:rPr lang="de-DE" sz="1600" b="1" dirty="0">
                <a:solidFill>
                  <a:srgbClr val="64CAED"/>
                </a:solidFill>
                <a:latin typeface="+mj-lt"/>
              </a:rPr>
              <a:t> </a:t>
            </a:r>
          </a:p>
          <a:p>
            <a:pPr algn="l">
              <a:spcBef>
                <a:spcPts val="0"/>
              </a:spcBef>
            </a:pPr>
            <a:r>
              <a:rPr lang="de-DE" sz="1600" b="1" dirty="0">
                <a:solidFill>
                  <a:schemeClr val="accent2"/>
                </a:solidFill>
                <a:latin typeface="+mj-lt"/>
              </a:rPr>
              <a:t>Zeit: 			16:30-17:30 Uhr</a:t>
            </a:r>
          </a:p>
          <a:p>
            <a:pPr algn="l">
              <a:spcBef>
                <a:spcPts val="0"/>
              </a:spcBef>
            </a:pPr>
            <a:r>
              <a:rPr lang="de-DE" sz="1600" b="1" dirty="0">
                <a:solidFill>
                  <a:schemeClr val="accent2"/>
                </a:solidFill>
                <a:latin typeface="+mj-lt"/>
              </a:rPr>
              <a:t>Kapazität:</a:t>
            </a:r>
            <a:r>
              <a:rPr lang="de-DE" sz="1600" b="1" dirty="0">
                <a:solidFill>
                  <a:srgbClr val="FF0000"/>
                </a:solidFill>
                <a:latin typeface="+mj-lt"/>
              </a:rPr>
              <a:t> 		</a:t>
            </a:r>
            <a:r>
              <a:rPr lang="de-DE" sz="1600" b="1" dirty="0">
                <a:solidFill>
                  <a:schemeClr val="accent2"/>
                </a:solidFill>
                <a:latin typeface="+mj-lt"/>
              </a:rPr>
              <a:t>20 Kinder</a:t>
            </a:r>
            <a:r>
              <a:rPr lang="de-DE" sz="1600" b="1" dirty="0">
                <a:solidFill>
                  <a:srgbClr val="FF0000"/>
                </a:solidFill>
                <a:latin typeface="+mj-lt"/>
              </a:rPr>
              <a:t>	</a:t>
            </a:r>
          </a:p>
          <a:p>
            <a:pPr algn="l">
              <a:spcBef>
                <a:spcPts val="0"/>
              </a:spcBef>
            </a:pPr>
            <a:r>
              <a:rPr lang="de-DE" sz="1600" b="1" dirty="0">
                <a:solidFill>
                  <a:schemeClr val="accent2"/>
                </a:solidFill>
                <a:latin typeface="+mj-lt"/>
              </a:rPr>
              <a:t>Empfohlenes Alter: </a:t>
            </a:r>
            <a:r>
              <a:rPr lang="de-DE" sz="1600" b="1">
                <a:solidFill>
                  <a:schemeClr val="accent2"/>
                </a:solidFill>
                <a:latin typeface="+mj-lt"/>
              </a:rPr>
              <a:t>	4-8 </a:t>
            </a:r>
            <a:r>
              <a:rPr lang="de-DE" sz="1600" b="1" dirty="0">
                <a:solidFill>
                  <a:schemeClr val="accent2"/>
                </a:solidFill>
                <a:latin typeface="+mj-lt"/>
              </a:rPr>
              <a:t>Jahre </a:t>
            </a:r>
            <a:endParaRPr lang="de-DE" sz="1600" dirty="0">
              <a:solidFill>
                <a:schemeClr val="accent4"/>
              </a:solidFill>
              <a:latin typeface="+mj-lt"/>
            </a:endParaRPr>
          </a:p>
          <a:p>
            <a:pPr algn="l"/>
            <a:endParaRPr lang="de-DE" dirty="0"/>
          </a:p>
          <a:p>
            <a:endParaRPr lang="de-DE" dirty="0"/>
          </a:p>
        </p:txBody>
      </p:sp>
      <p:sp>
        <p:nvSpPr>
          <p:cNvPr id="6" name="Titel 1">
            <a:extLst>
              <a:ext uri="{FF2B5EF4-FFF2-40B4-BE49-F238E27FC236}">
                <a16:creationId xmlns:a16="http://schemas.microsoft.com/office/drawing/2014/main" id="{B495875E-0706-4C13-8FC0-73D65008722C}"/>
              </a:ext>
            </a:extLst>
          </p:cNvPr>
          <p:cNvSpPr txBox="1">
            <a:spLocks/>
          </p:cNvSpPr>
          <p:nvPr/>
        </p:nvSpPr>
        <p:spPr>
          <a:xfrm>
            <a:off x="1305703" y="940615"/>
            <a:ext cx="7766936" cy="967566"/>
          </a:xfrm>
          <a:prstGeom prst="rect">
            <a:avLst/>
          </a:prstGeom>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2000" b="1" i="0" u="none" strike="noStrike" kern="1200" cap="none" spc="0" normalizeH="0" baseline="0" noProof="0" dirty="0">
                <a:ln>
                  <a:noFill/>
                </a:ln>
                <a:solidFill>
                  <a:srgbClr val="2E946B"/>
                </a:solidFill>
                <a:effectLst/>
                <a:uLnTx/>
                <a:uFillTx/>
                <a:latin typeface="Trebuchet MS" panose="020B0603020202020204"/>
                <a:ea typeface="+mj-ea"/>
                <a:cs typeface="+mj-cs"/>
              </a:rPr>
              <a:t>Verlieren ist was für Gewinner</a:t>
            </a:r>
          </a:p>
          <a:p>
            <a:pPr marL="0" marR="0" lvl="0" indent="0" algn="l" defTabSz="457200" rtl="0" eaLnBrk="1" fontAlgn="auto" latinLnBrk="0" hangingPunct="1">
              <a:lnSpc>
                <a:spcPct val="100000"/>
              </a:lnSpc>
              <a:spcBef>
                <a:spcPct val="0"/>
              </a:spcBef>
              <a:spcAft>
                <a:spcPts val="0"/>
              </a:spcAft>
              <a:buClrTx/>
              <a:buSzTx/>
              <a:buFontTx/>
              <a:buNone/>
              <a:tabLst/>
              <a:defRPr/>
            </a:pPr>
            <a:endParaRPr kumimoji="0" lang="de-DE" sz="2000" b="1" i="0" u="none" strike="noStrike" kern="1200" cap="none" spc="0" normalizeH="0" baseline="0" noProof="0" dirty="0">
              <a:ln>
                <a:noFill/>
              </a:ln>
              <a:solidFill>
                <a:srgbClr val="2E946B"/>
              </a:solidFill>
              <a:effectLst/>
              <a:uLnTx/>
              <a:uFillTx/>
              <a:latin typeface="Trebuchet MS" panose="020B0603020202020204"/>
              <a:ea typeface="+mj-ea"/>
              <a:cs typeface="+mj-cs"/>
            </a:endParaRPr>
          </a:p>
        </p:txBody>
      </p:sp>
      <p:sp>
        <p:nvSpPr>
          <p:cNvPr id="7" name="Titel 1">
            <a:extLst>
              <a:ext uri="{FF2B5EF4-FFF2-40B4-BE49-F238E27FC236}">
                <a16:creationId xmlns:a16="http://schemas.microsoft.com/office/drawing/2014/main" id="{8C08176C-5EF7-4B9B-909B-5A81FB282473}"/>
              </a:ext>
            </a:extLst>
          </p:cNvPr>
          <p:cNvSpPr txBox="1">
            <a:spLocks/>
          </p:cNvSpPr>
          <p:nvPr/>
        </p:nvSpPr>
        <p:spPr>
          <a:xfrm>
            <a:off x="3659783" y="1982654"/>
            <a:ext cx="7904663" cy="2337645"/>
          </a:xfrm>
          <a:prstGeom prst="rect">
            <a:avLst/>
          </a:prstGeom>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endParaRPr kumimoji="0" lang="de-DE" sz="1500" b="0" i="0" u="none" strike="noStrike" kern="1200" cap="none" spc="0" normalizeH="0" baseline="0" noProof="0" dirty="0">
              <a:ln>
                <a:noFill/>
              </a:ln>
              <a:solidFill>
                <a:srgbClr val="5FCBEF"/>
              </a:solidFill>
              <a:effectLst/>
              <a:uLnTx/>
              <a:uFillTx/>
              <a:latin typeface="Palatino Linotype" panose="02040502050505030304" pitchFamily="18" charset="0"/>
              <a:ea typeface="+mj-ea"/>
              <a:cs typeface="+mj-cs"/>
            </a:endParaRPr>
          </a:p>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1800" b="0" i="0" u="none" strike="noStrike" kern="1200" cap="none" spc="0" normalizeH="0" baseline="0" noProof="0" dirty="0">
                <a:ln>
                  <a:noFill/>
                </a:ln>
                <a:solidFill>
                  <a:srgbClr val="5FCBEF"/>
                </a:solidFill>
                <a:effectLst/>
                <a:uLnTx/>
                <a:uFillTx/>
                <a:latin typeface="Trebuchet MS" panose="020B0603020202020204"/>
                <a:ea typeface="+mj-ea"/>
                <a:cs typeface="+mj-cs"/>
              </a:rPr>
              <a:t> </a:t>
            </a:r>
          </a:p>
          <a:p>
            <a:pPr marL="0" marR="0" lvl="0" indent="0" algn="l" defTabSz="457200" rtl="0" eaLnBrk="1" fontAlgn="auto" latinLnBrk="0" hangingPunct="1">
              <a:lnSpc>
                <a:spcPct val="100000"/>
              </a:lnSpc>
              <a:spcBef>
                <a:spcPct val="0"/>
              </a:spcBef>
              <a:spcAft>
                <a:spcPts val="0"/>
              </a:spcAft>
              <a:buClrTx/>
              <a:buSzTx/>
              <a:buFontTx/>
              <a:buNone/>
              <a:tabLst/>
              <a:defRPr/>
            </a:pPr>
            <a:endParaRPr kumimoji="0" lang="de-DE" sz="1800" b="0" i="0" u="none" strike="noStrike" kern="1200" cap="none" spc="0" normalizeH="0" baseline="0" noProof="0" dirty="0">
              <a:ln>
                <a:noFill/>
              </a:ln>
              <a:solidFill>
                <a:srgbClr val="5FCBEF"/>
              </a:solidFill>
              <a:effectLst/>
              <a:uLnTx/>
              <a:uFillTx/>
              <a:latin typeface="Calibri" panose="020F0502020204030204" pitchFamily="34" charset="0"/>
              <a:ea typeface="+mj-ea"/>
              <a:cs typeface="+mj-cs"/>
            </a:endParaRPr>
          </a:p>
        </p:txBody>
      </p:sp>
      <p:sp>
        <p:nvSpPr>
          <p:cNvPr id="8" name="Titel 1">
            <a:extLst>
              <a:ext uri="{FF2B5EF4-FFF2-40B4-BE49-F238E27FC236}">
                <a16:creationId xmlns:a16="http://schemas.microsoft.com/office/drawing/2014/main" id="{43D0E383-5BEE-4F8E-8A7B-72B2B9C80795}"/>
              </a:ext>
            </a:extLst>
          </p:cNvPr>
          <p:cNvSpPr txBox="1">
            <a:spLocks/>
          </p:cNvSpPr>
          <p:nvPr/>
        </p:nvSpPr>
        <p:spPr>
          <a:xfrm>
            <a:off x="3445587" y="1257479"/>
            <a:ext cx="5332430" cy="358877"/>
          </a:xfrm>
          <a:prstGeom prst="rect">
            <a:avLst/>
          </a:prstGeom>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endParaRPr kumimoji="0" lang="de-DE" sz="1300" b="1" i="0" u="none" strike="noStrike" kern="1200" cap="none" spc="0" normalizeH="0" baseline="0" noProof="0" dirty="0">
              <a:ln>
                <a:noFill/>
              </a:ln>
              <a:solidFill>
                <a:srgbClr val="2E946B"/>
              </a:solidFill>
              <a:effectLst/>
              <a:uLnTx/>
              <a:uFillTx/>
              <a:latin typeface="Palatino Linotype" panose="02040502050505030304" pitchFamily="18" charset="0"/>
              <a:ea typeface="+mj-ea"/>
              <a:cs typeface="+mj-cs"/>
            </a:endParaRPr>
          </a:p>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1300" b="1" i="0" u="none" strike="noStrike" kern="1200" cap="none" spc="0" normalizeH="0" baseline="0" noProof="0" dirty="0">
                <a:ln>
                  <a:noFill/>
                </a:ln>
                <a:solidFill>
                  <a:srgbClr val="2E946B"/>
                </a:solidFill>
                <a:effectLst/>
                <a:uLnTx/>
                <a:uFillTx/>
                <a:latin typeface="Trebuchet MS" panose="020B0603020202020204"/>
                <a:ea typeface="+mj-ea"/>
                <a:cs typeface="+mj-cs"/>
              </a:rPr>
              <a:t>Vorleser: Mitglieder des </a:t>
            </a:r>
            <a:r>
              <a:rPr kumimoji="0" lang="de-DE" sz="1300" b="1" i="0" u="none" strike="noStrike" kern="1200" cap="none" spc="0" normalizeH="0" baseline="0" noProof="0" dirty="0" err="1">
                <a:ln>
                  <a:noFill/>
                </a:ln>
                <a:solidFill>
                  <a:srgbClr val="2E946B"/>
                </a:solidFill>
                <a:effectLst/>
                <a:uLnTx/>
                <a:uFillTx/>
                <a:latin typeface="Trebuchet MS" panose="020B0603020202020204"/>
                <a:ea typeface="+mj-ea"/>
                <a:cs typeface="+mj-cs"/>
              </a:rPr>
              <a:t>Hohenfichtener</a:t>
            </a:r>
            <a:r>
              <a:rPr kumimoji="0" lang="de-DE" sz="1300" b="1" i="0" u="none" strike="noStrike" kern="1200" cap="none" spc="0" normalizeH="0" baseline="0" noProof="0" dirty="0">
                <a:ln>
                  <a:noFill/>
                </a:ln>
                <a:solidFill>
                  <a:srgbClr val="2E946B"/>
                </a:solidFill>
                <a:effectLst/>
                <a:uLnTx/>
                <a:uFillTx/>
                <a:latin typeface="Trebuchet MS" panose="020B0603020202020204"/>
                <a:ea typeface="+mj-ea"/>
                <a:cs typeface="+mj-cs"/>
              </a:rPr>
              <a:t> Sportvereins</a:t>
            </a:r>
          </a:p>
        </p:txBody>
      </p:sp>
      <p:sp>
        <p:nvSpPr>
          <p:cNvPr id="11" name="Titel 1">
            <a:extLst>
              <a:ext uri="{FF2B5EF4-FFF2-40B4-BE49-F238E27FC236}">
                <a16:creationId xmlns:a16="http://schemas.microsoft.com/office/drawing/2014/main" id="{1BD79549-6213-40F8-AA15-618ED237929A}"/>
              </a:ext>
            </a:extLst>
          </p:cNvPr>
          <p:cNvSpPr txBox="1">
            <a:spLocks/>
          </p:cNvSpPr>
          <p:nvPr/>
        </p:nvSpPr>
        <p:spPr>
          <a:xfrm>
            <a:off x="226748" y="6032091"/>
            <a:ext cx="8671446" cy="358877"/>
          </a:xfrm>
          <a:prstGeom prst="rect">
            <a:avLst/>
          </a:prstGeom>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endParaRPr kumimoji="0" lang="de-DE" sz="1800" b="0" i="0" u="none" strike="noStrike" kern="1200" cap="none" spc="0" normalizeH="0" baseline="0" noProof="0" dirty="0">
              <a:ln>
                <a:noFill/>
              </a:ln>
              <a:solidFill>
                <a:srgbClr val="5FCBEF"/>
              </a:solidFill>
              <a:effectLst/>
              <a:uLnTx/>
              <a:uFillTx/>
              <a:latin typeface="Trebuchet MS" panose="020B0603020202020204"/>
              <a:ea typeface="+mj-ea"/>
              <a:cs typeface="+mj-cs"/>
            </a:endParaRPr>
          </a:p>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1800" b="0" i="0" u="none" strike="noStrike" kern="1200" cap="none" spc="0" normalizeH="0" baseline="0" noProof="0" dirty="0">
                <a:ln>
                  <a:noFill/>
                </a:ln>
                <a:solidFill>
                  <a:srgbClr val="5FCBEF"/>
                </a:solidFill>
                <a:effectLst/>
                <a:uLnTx/>
                <a:uFillTx/>
                <a:latin typeface="Trebuchet MS" panose="020B0603020202020204"/>
                <a:ea typeface="+mj-ea"/>
                <a:cs typeface="+mj-cs"/>
              </a:rPr>
              <a:t> </a:t>
            </a:r>
          </a:p>
        </p:txBody>
      </p:sp>
      <p:sp>
        <p:nvSpPr>
          <p:cNvPr id="3" name="Textfeld 2"/>
          <p:cNvSpPr txBox="1"/>
          <p:nvPr/>
        </p:nvSpPr>
        <p:spPr>
          <a:xfrm>
            <a:off x="1160307" y="2893181"/>
            <a:ext cx="1943378"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de-DE" sz="2800" b="0" i="0" u="none" strike="noStrike" kern="1200" cap="none" spc="0" normalizeH="0" baseline="0" noProof="0" dirty="0">
              <a:ln>
                <a:noFill/>
              </a:ln>
              <a:solidFill>
                <a:prstClr val="black"/>
              </a:solidFill>
              <a:effectLst/>
              <a:uLnTx/>
              <a:uFillTx/>
              <a:latin typeface="Trebuchet MS" panose="020B0603020202020204"/>
              <a:ea typeface="+mn-ea"/>
              <a:cs typeface="+mn-cs"/>
            </a:endParaRPr>
          </a:p>
        </p:txBody>
      </p:sp>
      <p:pic>
        <p:nvPicPr>
          <p:cNvPr id="9" name="Grafik 8"/>
          <p:cNvPicPr>
            <a:picLocks noChangeAspect="1"/>
          </p:cNvPicPr>
          <p:nvPr/>
        </p:nvPicPr>
        <p:blipFill>
          <a:blip r:embed="rId2"/>
          <a:stretch>
            <a:fillRect/>
          </a:stretch>
        </p:blipFill>
        <p:spPr>
          <a:xfrm>
            <a:off x="7756147" y="701524"/>
            <a:ext cx="1755800" cy="1243692"/>
          </a:xfrm>
          <a:prstGeom prst="rect">
            <a:avLst/>
          </a:prstGeom>
        </p:spPr>
      </p:pic>
      <p:sp>
        <p:nvSpPr>
          <p:cNvPr id="5" name="Rechteck 4"/>
          <p:cNvSpPr/>
          <p:nvPr/>
        </p:nvSpPr>
        <p:spPr>
          <a:xfrm>
            <a:off x="4037244" y="1926477"/>
            <a:ext cx="6096000" cy="2269467"/>
          </a:xfrm>
          <a:prstGeom prst="rect">
            <a:avLst/>
          </a:prstGeom>
        </p:spPr>
        <p:txBody>
          <a:bodyPr>
            <a:spAutoFit/>
          </a:bodyPr>
          <a:lstStyle/>
          <a:p>
            <a:pPr marL="0" marR="0" lvl="0" indent="0" algn="l" defTabSz="457200" rtl="0" eaLnBrk="1" fontAlgn="auto" latinLnBrk="0" hangingPunct="1">
              <a:lnSpc>
                <a:spcPct val="107000"/>
              </a:lnSpc>
              <a:spcBef>
                <a:spcPts val="0"/>
              </a:spcBef>
              <a:spcAft>
                <a:spcPts val="800"/>
              </a:spcAft>
              <a:buClrTx/>
              <a:buSzTx/>
              <a:buFontTx/>
              <a:buNone/>
              <a:tabLst/>
              <a:defRPr/>
            </a:pPr>
            <a:r>
              <a:rPr kumimoji="0" lang="de-DE" sz="1800" b="0" i="0" u="sng" strike="noStrike" kern="100" cap="none" spc="0" normalizeH="0" baseline="0" noProof="0" dirty="0">
                <a:ln>
                  <a:noFill/>
                </a:ln>
                <a:solidFill>
                  <a:srgbClr val="42B051">
                    <a:lumMod val="50000"/>
                  </a:srgbClr>
                </a:solidFill>
                <a:effectLst/>
                <a:uLnTx/>
                <a:uFillTx/>
                <a:latin typeface="Trebuchet MS" panose="020B0603020202020204"/>
                <a:ea typeface="Aptos"/>
                <a:cs typeface="Times New Roman" panose="02020603050405020304" pitchFamily="18" charset="0"/>
              </a:rPr>
              <a:t>Inhalt:</a:t>
            </a:r>
            <a:r>
              <a:rPr kumimoji="0" lang="de-DE" sz="1800" b="0" i="0" u="none" strike="noStrike" kern="100" cap="none" spc="0" normalizeH="0" baseline="0" noProof="0" dirty="0">
                <a:ln>
                  <a:noFill/>
                </a:ln>
                <a:solidFill>
                  <a:srgbClr val="42B051">
                    <a:lumMod val="50000"/>
                  </a:srgbClr>
                </a:solidFill>
                <a:effectLst/>
                <a:uLnTx/>
                <a:uFillTx/>
                <a:latin typeface="Trebuchet MS" panose="020B0603020202020204"/>
                <a:ea typeface="Aptos"/>
                <a:cs typeface="Times New Roman" panose="02020603050405020304" pitchFamily="18" charset="0"/>
              </a:rPr>
              <a:t> Jeder will gewinnen!</a:t>
            </a:r>
            <a:endParaRPr kumimoji="0" lang="de-DE" sz="1600" b="0" i="0" u="none" strike="noStrike" kern="100" cap="none" spc="0" normalizeH="0" baseline="0" noProof="0" dirty="0">
              <a:ln>
                <a:noFill/>
              </a:ln>
              <a:solidFill>
                <a:srgbClr val="42B051">
                  <a:lumMod val="50000"/>
                </a:srgbClr>
              </a:solidFill>
              <a:effectLst/>
              <a:uLnTx/>
              <a:uFillTx/>
              <a:latin typeface="Trebuchet MS" panose="020B0603020202020204"/>
              <a:ea typeface="Aptos"/>
              <a:cs typeface="Times New Roman" panose="02020603050405020304" pitchFamily="18" charset="0"/>
            </a:endParaRPr>
          </a:p>
          <a:p>
            <a:pPr marL="0" marR="0" lvl="0" indent="0" algn="l" defTabSz="457200" rtl="0" eaLnBrk="1" fontAlgn="auto" latinLnBrk="0" hangingPunct="1">
              <a:lnSpc>
                <a:spcPct val="107000"/>
              </a:lnSpc>
              <a:spcBef>
                <a:spcPts val="0"/>
              </a:spcBef>
              <a:spcAft>
                <a:spcPts val="800"/>
              </a:spcAft>
              <a:buClrTx/>
              <a:buSzTx/>
              <a:buFontTx/>
              <a:buNone/>
              <a:tabLst/>
              <a:defRPr/>
            </a:pPr>
            <a:r>
              <a:rPr kumimoji="0" lang="de-DE" sz="1800" b="0" i="0" u="none" strike="noStrike" kern="100" cap="none" spc="0" normalizeH="0" baseline="0" noProof="0" dirty="0">
                <a:ln>
                  <a:noFill/>
                </a:ln>
                <a:solidFill>
                  <a:srgbClr val="42B051">
                    <a:lumMod val="50000"/>
                  </a:srgbClr>
                </a:solidFill>
                <a:effectLst/>
                <a:uLnTx/>
                <a:uFillTx/>
                <a:latin typeface="Trebuchet MS" panose="020B0603020202020204"/>
                <a:ea typeface="Aptos"/>
                <a:cs typeface="Times New Roman" panose="02020603050405020304" pitchFamily="18" charset="0"/>
              </a:rPr>
              <a:t>Die Tiere wollen beim Waldspiel um den Waldpokal wetteifern. Aber welches Spiel eignet sich, damit alle gleiche Chancen haben? Also was tun? Schließlich einigen sich die Waldbewohner darauf, dass jeder das macht, was er am besten kann. Wer wohl den Waldpokal gewinnt?</a:t>
            </a:r>
            <a:endParaRPr kumimoji="0" lang="de-DE" sz="1600" b="0" i="0" u="none" strike="noStrike" kern="100" cap="none" spc="0" normalizeH="0" baseline="0" noProof="0" dirty="0">
              <a:ln>
                <a:noFill/>
              </a:ln>
              <a:solidFill>
                <a:srgbClr val="42B051">
                  <a:lumMod val="50000"/>
                </a:srgbClr>
              </a:solidFill>
              <a:effectLst/>
              <a:uLnTx/>
              <a:uFillTx/>
              <a:latin typeface="Trebuchet MS" panose="020B0603020202020204"/>
              <a:ea typeface="Aptos"/>
              <a:cs typeface="Times New Roman" panose="02020603050405020304" pitchFamily="18" charset="0"/>
            </a:endParaRPr>
          </a:p>
        </p:txBody>
      </p:sp>
      <p:pic>
        <p:nvPicPr>
          <p:cNvPr id="12" name="Grafik 11"/>
          <p:cNvPicPr>
            <a:picLocks noChangeAspect="1"/>
          </p:cNvPicPr>
          <p:nvPr/>
        </p:nvPicPr>
        <p:blipFill>
          <a:blip r:embed="rId3"/>
          <a:stretch>
            <a:fillRect/>
          </a:stretch>
        </p:blipFill>
        <p:spPr>
          <a:xfrm rot="20621701">
            <a:off x="476614" y="2327303"/>
            <a:ext cx="3251222" cy="2245741"/>
          </a:xfrm>
          <a:prstGeom prst="rect">
            <a:avLst/>
          </a:prstGeom>
        </p:spPr>
      </p:pic>
      <p:pic>
        <p:nvPicPr>
          <p:cNvPr id="13" name="Grafik 12"/>
          <p:cNvPicPr>
            <a:picLocks noChangeAspect="1"/>
          </p:cNvPicPr>
          <p:nvPr/>
        </p:nvPicPr>
        <p:blipFill>
          <a:blip r:embed="rId4"/>
          <a:stretch>
            <a:fillRect/>
          </a:stretch>
        </p:blipFill>
        <p:spPr>
          <a:xfrm rot="941107">
            <a:off x="9990565" y="3092205"/>
            <a:ext cx="1773601" cy="2187175"/>
          </a:xfrm>
          <a:prstGeom prst="rect">
            <a:avLst/>
          </a:prstGeom>
        </p:spPr>
      </p:pic>
      <p:sp>
        <p:nvSpPr>
          <p:cNvPr id="14" name="Rechteck 13"/>
          <p:cNvSpPr/>
          <p:nvPr/>
        </p:nvSpPr>
        <p:spPr>
          <a:xfrm>
            <a:off x="5189171" y="4100453"/>
            <a:ext cx="4827688" cy="923330"/>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de-DE" sz="1800" b="0" i="1" u="none" strike="noStrike" kern="1200" cap="none" spc="0" normalizeH="0" baseline="0" noProof="0" dirty="0">
                <a:ln>
                  <a:noFill/>
                </a:ln>
                <a:solidFill>
                  <a:srgbClr val="42D0A2">
                    <a:lumMod val="75000"/>
                  </a:srgbClr>
                </a:solidFill>
                <a:effectLst/>
                <a:uLnTx/>
                <a:uFillTx/>
                <a:latin typeface="Trebuchet MS" panose="020B0603020202020204"/>
                <a:ea typeface="+mn-ea"/>
                <a:cs typeface="+mn-cs"/>
              </a:rPr>
              <a:t>Am 23.01.2026 könnt ihr den Ausgang der Geschichte in gemütlicher Stimmung hören und im Anschluss selbst kreativ werden.</a:t>
            </a:r>
          </a:p>
        </p:txBody>
      </p:sp>
    </p:spTree>
    <p:extLst>
      <p:ext uri="{BB962C8B-B14F-4D97-AF65-F5344CB8AC3E}">
        <p14:creationId xmlns:p14="http://schemas.microsoft.com/office/powerpoint/2010/main" val="36217802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980619D-A77F-4E2D-91A2-D3D0846D531A}"/>
              </a:ext>
            </a:extLst>
          </p:cNvPr>
          <p:cNvSpPr>
            <a:spLocks noGrp="1"/>
          </p:cNvSpPr>
          <p:nvPr>
            <p:ph type="ctrTitle"/>
          </p:nvPr>
        </p:nvSpPr>
        <p:spPr>
          <a:xfrm>
            <a:off x="1479176" y="163354"/>
            <a:ext cx="4718346" cy="814968"/>
          </a:xfrm>
        </p:spPr>
        <p:txBody>
          <a:bodyPr>
            <a:normAutofit fontScale="90000"/>
          </a:bodyPr>
          <a:lstStyle/>
          <a:p>
            <a:r>
              <a:rPr lang="de-DE" dirty="0">
                <a:latin typeface="Forte" panose="03060902040502070203" pitchFamily="66" charset="0"/>
              </a:rPr>
              <a:t>Leubsdorf liest ... </a:t>
            </a:r>
          </a:p>
        </p:txBody>
      </p:sp>
      <p:sp>
        <p:nvSpPr>
          <p:cNvPr id="10" name="Untertitel 9">
            <a:extLst>
              <a:ext uri="{FF2B5EF4-FFF2-40B4-BE49-F238E27FC236}">
                <a16:creationId xmlns:a16="http://schemas.microsoft.com/office/drawing/2014/main" id="{82A428DB-DBC5-4441-BE2B-7EEB7495AFFD}"/>
              </a:ext>
            </a:extLst>
          </p:cNvPr>
          <p:cNvSpPr>
            <a:spLocks noGrp="1"/>
          </p:cNvSpPr>
          <p:nvPr>
            <p:ph type="subTitle" idx="1"/>
          </p:nvPr>
        </p:nvSpPr>
        <p:spPr>
          <a:xfrm>
            <a:off x="3438709" y="4294095"/>
            <a:ext cx="3919220" cy="1619595"/>
          </a:xfrm>
        </p:spPr>
        <p:txBody>
          <a:bodyPr>
            <a:noAutofit/>
          </a:bodyPr>
          <a:lstStyle/>
          <a:p>
            <a:pPr algn="l">
              <a:spcBef>
                <a:spcPts val="0"/>
              </a:spcBef>
            </a:pPr>
            <a:r>
              <a:rPr lang="de-DE" b="1" dirty="0">
                <a:solidFill>
                  <a:schemeClr val="accent1">
                    <a:lumMod val="75000"/>
                  </a:schemeClr>
                </a:solidFill>
                <a:latin typeface="Palatino Linotype" panose="02040502050505030304" pitchFamily="18" charset="0"/>
              </a:rPr>
              <a:t>Ort: Pfarrhaus Leubsdorf</a:t>
            </a:r>
          </a:p>
          <a:p>
            <a:pPr algn="l">
              <a:spcBef>
                <a:spcPts val="0"/>
              </a:spcBef>
            </a:pPr>
            <a:r>
              <a:rPr lang="de-DE" b="1" dirty="0">
                <a:solidFill>
                  <a:schemeClr val="accent1">
                    <a:lumMod val="75000"/>
                  </a:schemeClr>
                </a:solidFill>
                <a:latin typeface="Palatino Linotype" panose="02040502050505030304" pitchFamily="18" charset="0"/>
              </a:rPr>
              <a:t>Termin: 23. Januar 2026</a:t>
            </a:r>
          </a:p>
          <a:p>
            <a:pPr algn="l">
              <a:spcBef>
                <a:spcPts val="0"/>
              </a:spcBef>
            </a:pPr>
            <a:r>
              <a:rPr lang="de-DE" b="1" dirty="0">
                <a:solidFill>
                  <a:schemeClr val="accent1">
                    <a:lumMod val="75000"/>
                  </a:schemeClr>
                </a:solidFill>
                <a:latin typeface="Palatino Linotype" panose="02040502050505030304" pitchFamily="18" charset="0"/>
              </a:rPr>
              <a:t>Zeit : 15:00 – 16:00 Uhr</a:t>
            </a:r>
          </a:p>
          <a:p>
            <a:pPr algn="l">
              <a:spcBef>
                <a:spcPts val="0"/>
              </a:spcBef>
            </a:pPr>
            <a:r>
              <a:rPr lang="de-DE" b="1" dirty="0">
                <a:solidFill>
                  <a:schemeClr val="accent1">
                    <a:lumMod val="75000"/>
                  </a:schemeClr>
                </a:solidFill>
                <a:latin typeface="Palatino Linotype" panose="02040502050505030304" pitchFamily="18" charset="0"/>
              </a:rPr>
              <a:t>Kapazität: 15 Kinder</a:t>
            </a:r>
          </a:p>
          <a:p>
            <a:pPr algn="l">
              <a:spcBef>
                <a:spcPts val="0"/>
              </a:spcBef>
            </a:pPr>
            <a:r>
              <a:rPr lang="de-DE" b="1" dirty="0">
                <a:solidFill>
                  <a:schemeClr val="accent1">
                    <a:lumMod val="75000"/>
                  </a:schemeClr>
                </a:solidFill>
                <a:latin typeface="Palatino Linotype" panose="02040502050505030304" pitchFamily="18" charset="0"/>
              </a:rPr>
              <a:t>Empfohlenes Alter: Klasse 1-4</a:t>
            </a:r>
          </a:p>
          <a:p>
            <a:pPr algn="l">
              <a:spcBef>
                <a:spcPts val="0"/>
              </a:spcBef>
            </a:pPr>
            <a:r>
              <a:rPr lang="de-DE" b="1" dirty="0">
                <a:solidFill>
                  <a:schemeClr val="accent1">
                    <a:lumMod val="75000"/>
                  </a:schemeClr>
                </a:solidFill>
                <a:latin typeface="Palatino Linotype" panose="02040502050505030304" pitchFamily="18" charset="0"/>
              </a:rPr>
              <a:t> </a:t>
            </a:r>
          </a:p>
          <a:p>
            <a:pPr algn="l">
              <a:spcBef>
                <a:spcPts val="0"/>
              </a:spcBef>
            </a:pPr>
            <a:endParaRPr lang="de-DE" b="1" dirty="0">
              <a:solidFill>
                <a:schemeClr val="accent1">
                  <a:lumMod val="75000"/>
                </a:schemeClr>
              </a:solidFill>
              <a:latin typeface="Palatino Linotype" panose="02040502050505030304" pitchFamily="18" charset="0"/>
            </a:endParaRPr>
          </a:p>
          <a:p>
            <a:pPr algn="l"/>
            <a:endParaRPr lang="de-DE" dirty="0"/>
          </a:p>
          <a:p>
            <a:endParaRPr lang="de-DE" dirty="0"/>
          </a:p>
        </p:txBody>
      </p:sp>
      <p:sp>
        <p:nvSpPr>
          <p:cNvPr id="6" name="Titel 1">
            <a:extLst>
              <a:ext uri="{FF2B5EF4-FFF2-40B4-BE49-F238E27FC236}">
                <a16:creationId xmlns:a16="http://schemas.microsoft.com/office/drawing/2014/main" id="{B495875E-0706-4C13-8FC0-73D65008722C}"/>
              </a:ext>
            </a:extLst>
          </p:cNvPr>
          <p:cNvSpPr txBox="1">
            <a:spLocks/>
          </p:cNvSpPr>
          <p:nvPr/>
        </p:nvSpPr>
        <p:spPr>
          <a:xfrm>
            <a:off x="2314054" y="1016580"/>
            <a:ext cx="7904663" cy="814968"/>
          </a:xfrm>
          <a:prstGeom prst="rect">
            <a:avLst/>
          </a:prstGeom>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2800" b="1" i="0" u="none" strike="noStrike" kern="1200" cap="none" spc="0" normalizeH="0" baseline="0" noProof="0" dirty="0">
                <a:ln>
                  <a:noFill/>
                </a:ln>
                <a:solidFill>
                  <a:srgbClr val="90C226"/>
                </a:solidFill>
                <a:effectLst/>
                <a:uLnTx/>
                <a:uFillTx/>
                <a:latin typeface="Palatino Linotype" panose="02040502050505030304" pitchFamily="18" charset="0"/>
                <a:ea typeface="+mj-ea"/>
                <a:cs typeface="+mj-cs"/>
              </a:rPr>
              <a:t>              </a:t>
            </a:r>
            <a:r>
              <a:rPr kumimoji="0" lang="de-DE" sz="3600" b="1" i="0" u="none" strike="noStrike" kern="1200" cap="none" spc="0" normalizeH="0" baseline="0" noProof="0" dirty="0">
                <a:ln>
                  <a:noFill/>
                </a:ln>
                <a:solidFill>
                  <a:srgbClr val="90C226"/>
                </a:solidFill>
                <a:effectLst/>
                <a:uLnTx/>
                <a:uFillTx/>
                <a:latin typeface="Palatino Linotype" panose="02040502050505030304" pitchFamily="18" charset="0"/>
                <a:ea typeface="+mj-ea"/>
                <a:cs typeface="+mj-cs"/>
              </a:rPr>
              <a:t>„Du bist große Klasse“ </a:t>
            </a:r>
          </a:p>
        </p:txBody>
      </p:sp>
      <p:sp>
        <p:nvSpPr>
          <p:cNvPr id="7" name="Titel 1">
            <a:extLst>
              <a:ext uri="{FF2B5EF4-FFF2-40B4-BE49-F238E27FC236}">
                <a16:creationId xmlns:a16="http://schemas.microsoft.com/office/drawing/2014/main" id="{8C08176C-5EF7-4B9B-909B-5A81FB282473}"/>
              </a:ext>
            </a:extLst>
          </p:cNvPr>
          <p:cNvSpPr txBox="1">
            <a:spLocks/>
          </p:cNvSpPr>
          <p:nvPr/>
        </p:nvSpPr>
        <p:spPr>
          <a:xfrm>
            <a:off x="3438708" y="2084717"/>
            <a:ext cx="7904663" cy="1601964"/>
          </a:xfrm>
          <a:prstGeom prst="rect">
            <a:avLst/>
          </a:prstGeom>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2000" b="0" i="0" u="none" strike="noStrike" kern="1200" cap="none" spc="0" normalizeH="0" baseline="0" noProof="0" dirty="0">
                <a:ln>
                  <a:noFill/>
                </a:ln>
                <a:solidFill>
                  <a:srgbClr val="90C226"/>
                </a:solidFill>
                <a:effectLst/>
                <a:uLnTx/>
                <a:uFillTx/>
                <a:latin typeface="Palatino Linotype" panose="02040502050505030304" pitchFamily="18" charset="0"/>
                <a:ea typeface="+mj-ea"/>
                <a:cs typeface="+mj-cs"/>
              </a:rPr>
              <a:t>Die Ankunft eines berühmten </a:t>
            </a:r>
            <a:r>
              <a:rPr kumimoji="0" lang="de-DE" sz="2000" b="0" i="0" u="none" strike="noStrike" kern="1200" cap="none" spc="0" normalizeH="0" baseline="0" noProof="0" dirty="0" err="1">
                <a:ln>
                  <a:noFill/>
                </a:ln>
                <a:solidFill>
                  <a:srgbClr val="90C226"/>
                </a:solidFill>
                <a:effectLst/>
                <a:uLnTx/>
                <a:uFillTx/>
                <a:latin typeface="Palatino Linotype" panose="02040502050505030304" pitchFamily="18" charset="0"/>
                <a:ea typeface="+mj-ea"/>
                <a:cs typeface="+mj-cs"/>
              </a:rPr>
              <a:t>Wemmick</a:t>
            </a:r>
            <a:r>
              <a:rPr kumimoji="0" lang="de-DE" sz="2000" b="0" i="0" u="none" strike="noStrike" kern="1200" cap="none" spc="0" normalizeH="0" baseline="0" noProof="0" dirty="0">
                <a:ln>
                  <a:noFill/>
                </a:ln>
                <a:solidFill>
                  <a:srgbClr val="90C226"/>
                </a:solidFill>
                <a:effectLst/>
                <a:uLnTx/>
                <a:uFillTx/>
                <a:latin typeface="Palatino Linotype" panose="02040502050505030304" pitchFamily="18" charset="0"/>
                <a:ea typeface="+mj-ea"/>
                <a:cs typeface="+mj-cs"/>
              </a:rPr>
              <a:t> stellt </a:t>
            </a:r>
          </a:p>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2000" b="0" i="0" u="none" strike="noStrike" kern="1200" cap="none" spc="0" normalizeH="0" baseline="0" noProof="0" dirty="0">
                <a:ln>
                  <a:noFill/>
                </a:ln>
                <a:solidFill>
                  <a:srgbClr val="90C226"/>
                </a:solidFill>
                <a:effectLst/>
                <a:uLnTx/>
                <a:uFillTx/>
                <a:latin typeface="Palatino Linotype" panose="02040502050505030304" pitchFamily="18" charset="0"/>
                <a:ea typeface="+mj-ea"/>
                <a:cs typeface="+mj-cs"/>
              </a:rPr>
              <a:t>die ganze Stadt auf den Kopf und stürzt </a:t>
            </a:r>
            <a:r>
              <a:rPr kumimoji="0" lang="de-DE" sz="2000" b="0" i="0" u="none" strike="noStrike" kern="1200" cap="none" spc="0" normalizeH="0" baseline="0" noProof="0" dirty="0" err="1">
                <a:ln>
                  <a:noFill/>
                </a:ln>
                <a:solidFill>
                  <a:srgbClr val="90C226"/>
                </a:solidFill>
                <a:effectLst/>
                <a:uLnTx/>
                <a:uFillTx/>
                <a:latin typeface="Palatino Linotype" panose="02040502050505030304" pitchFamily="18" charset="0"/>
                <a:ea typeface="+mj-ea"/>
                <a:cs typeface="+mj-cs"/>
              </a:rPr>
              <a:t>Punchinello</a:t>
            </a:r>
            <a:r>
              <a:rPr kumimoji="0" lang="de-DE" sz="2000" b="0" i="0" u="none" strike="noStrike" kern="1200" cap="none" spc="0" normalizeH="0" baseline="0" noProof="0" dirty="0">
                <a:ln>
                  <a:noFill/>
                </a:ln>
                <a:solidFill>
                  <a:srgbClr val="90C226"/>
                </a:solidFill>
                <a:effectLst/>
                <a:uLnTx/>
                <a:uFillTx/>
                <a:latin typeface="Palatino Linotype" panose="02040502050505030304" pitchFamily="18" charset="0"/>
                <a:ea typeface="+mj-ea"/>
                <a:cs typeface="+mj-cs"/>
              </a:rPr>
              <a:t> </a:t>
            </a:r>
          </a:p>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2000" b="0" i="0" u="none" strike="noStrike" kern="1200" cap="none" spc="0" normalizeH="0" baseline="0" noProof="0" dirty="0">
                <a:ln>
                  <a:noFill/>
                </a:ln>
                <a:solidFill>
                  <a:srgbClr val="90C226"/>
                </a:solidFill>
                <a:effectLst/>
                <a:uLnTx/>
                <a:uFillTx/>
                <a:latin typeface="Palatino Linotype" panose="02040502050505030304" pitchFamily="18" charset="0"/>
                <a:ea typeface="+mj-ea"/>
                <a:cs typeface="+mj-cs"/>
              </a:rPr>
              <a:t>in eine tiefe Krise.</a:t>
            </a:r>
          </a:p>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2000" b="0" i="0" u="none" strike="noStrike" kern="1200" cap="none" spc="0" normalizeH="0" baseline="0" noProof="0" dirty="0">
                <a:ln>
                  <a:noFill/>
                </a:ln>
                <a:solidFill>
                  <a:srgbClr val="90C226"/>
                </a:solidFill>
                <a:effectLst/>
                <a:uLnTx/>
                <a:uFillTx/>
                <a:latin typeface="Palatino Linotype" panose="02040502050505030304" pitchFamily="18" charset="0"/>
                <a:ea typeface="+mj-ea"/>
                <a:cs typeface="+mj-cs"/>
              </a:rPr>
              <a:t>Was für eine Aufregung…!!!</a:t>
            </a:r>
          </a:p>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2000" b="0" i="0" u="none" strike="noStrike" kern="1200" cap="none" spc="0" normalizeH="0" baseline="0" noProof="0" dirty="0">
                <a:ln>
                  <a:noFill/>
                </a:ln>
                <a:solidFill>
                  <a:srgbClr val="90C226"/>
                </a:solidFill>
                <a:effectLst/>
                <a:uLnTx/>
                <a:uFillTx/>
                <a:latin typeface="Palatino Linotype" panose="02040502050505030304" pitchFamily="18" charset="0"/>
                <a:ea typeface="+mj-ea"/>
                <a:cs typeface="+mj-cs"/>
              </a:rPr>
              <a:t>Ob das wohl gut geht?</a:t>
            </a:r>
          </a:p>
          <a:p>
            <a:pPr marL="0" marR="0" lvl="0" indent="0" algn="l" defTabSz="457200" rtl="0" eaLnBrk="1" fontAlgn="auto" latinLnBrk="0" hangingPunct="1">
              <a:lnSpc>
                <a:spcPct val="100000"/>
              </a:lnSpc>
              <a:spcBef>
                <a:spcPct val="0"/>
              </a:spcBef>
              <a:spcAft>
                <a:spcPts val="0"/>
              </a:spcAft>
              <a:buClrTx/>
              <a:buSzTx/>
              <a:buFontTx/>
              <a:buNone/>
              <a:tabLst/>
              <a:defRPr/>
            </a:pPr>
            <a:endParaRPr kumimoji="0" lang="de-DE" sz="1500" b="0" i="0" u="none" strike="noStrike" kern="1200" cap="none" spc="0" normalizeH="0" baseline="0" noProof="0" dirty="0">
              <a:ln>
                <a:noFill/>
              </a:ln>
              <a:solidFill>
                <a:srgbClr val="90C226"/>
              </a:solidFill>
              <a:effectLst/>
              <a:uLnTx/>
              <a:uFillTx/>
              <a:latin typeface="Palatino Linotype" panose="02040502050505030304" pitchFamily="18" charset="0"/>
              <a:ea typeface="+mj-ea"/>
              <a:cs typeface="+mj-cs"/>
            </a:endParaRPr>
          </a:p>
          <a:p>
            <a:pPr marL="0" marR="0" lvl="0" indent="0" algn="l" defTabSz="457200" rtl="0" eaLnBrk="1" fontAlgn="auto" latinLnBrk="0" hangingPunct="1">
              <a:lnSpc>
                <a:spcPct val="100000"/>
              </a:lnSpc>
              <a:spcBef>
                <a:spcPct val="0"/>
              </a:spcBef>
              <a:spcAft>
                <a:spcPts val="0"/>
              </a:spcAft>
              <a:buClrTx/>
              <a:buSzTx/>
              <a:buFontTx/>
              <a:buNone/>
              <a:tabLst/>
              <a:defRPr/>
            </a:pPr>
            <a:endParaRPr kumimoji="0" lang="de-DE" sz="1500" b="0" i="0" u="none" strike="noStrike" kern="1200" cap="none" spc="0" normalizeH="0" baseline="0" noProof="0" dirty="0">
              <a:ln>
                <a:noFill/>
              </a:ln>
              <a:solidFill>
                <a:srgbClr val="90C226"/>
              </a:solidFill>
              <a:effectLst/>
              <a:uLnTx/>
              <a:uFillTx/>
              <a:latin typeface="Palatino Linotype" panose="02040502050505030304" pitchFamily="18" charset="0"/>
              <a:ea typeface="+mj-ea"/>
              <a:cs typeface="+mj-cs"/>
            </a:endParaRPr>
          </a:p>
          <a:p>
            <a:pPr marL="0" marR="0" lvl="0" indent="0" algn="l" defTabSz="457200" rtl="0" eaLnBrk="1" fontAlgn="auto" latinLnBrk="0" hangingPunct="1">
              <a:lnSpc>
                <a:spcPct val="100000"/>
              </a:lnSpc>
              <a:spcBef>
                <a:spcPct val="0"/>
              </a:spcBef>
              <a:spcAft>
                <a:spcPts val="0"/>
              </a:spcAft>
              <a:buClrTx/>
              <a:buSzTx/>
              <a:buFontTx/>
              <a:buNone/>
              <a:tabLst/>
              <a:defRPr/>
            </a:pPr>
            <a:endParaRPr kumimoji="0" lang="de-DE" sz="1400" b="0" i="0" u="none" strike="noStrike" kern="1200" cap="none" spc="0" normalizeH="0" baseline="0" noProof="0" dirty="0">
              <a:ln>
                <a:noFill/>
              </a:ln>
              <a:solidFill>
                <a:srgbClr val="90C226"/>
              </a:solidFill>
              <a:effectLst/>
              <a:uLnTx/>
              <a:uFillTx/>
              <a:latin typeface="Palatino Linotype" panose="02040502050505030304" pitchFamily="18" charset="0"/>
              <a:ea typeface="+mj-ea"/>
              <a:cs typeface="+mj-cs"/>
            </a:endParaRPr>
          </a:p>
          <a:p>
            <a:pPr marL="0" marR="0" lvl="0" indent="0" algn="l" defTabSz="457200" rtl="0" eaLnBrk="1" fontAlgn="auto" latinLnBrk="0" hangingPunct="1">
              <a:lnSpc>
                <a:spcPct val="100000"/>
              </a:lnSpc>
              <a:spcBef>
                <a:spcPct val="0"/>
              </a:spcBef>
              <a:spcAft>
                <a:spcPts val="0"/>
              </a:spcAft>
              <a:buClrTx/>
              <a:buSzTx/>
              <a:buFontTx/>
              <a:buNone/>
              <a:tabLst/>
              <a:defRPr/>
            </a:pPr>
            <a:endParaRPr kumimoji="0" lang="de-DE" sz="1800" b="0" i="0" u="none" strike="noStrike" kern="1200" cap="none" spc="0" normalizeH="0" baseline="0" noProof="0" dirty="0">
              <a:ln>
                <a:noFill/>
              </a:ln>
              <a:solidFill>
                <a:srgbClr val="90C226"/>
              </a:solidFill>
              <a:effectLst/>
              <a:uLnTx/>
              <a:uFillTx/>
              <a:latin typeface="Calibri" panose="020F0502020204030204" pitchFamily="34" charset="0"/>
              <a:ea typeface="+mj-ea"/>
              <a:cs typeface="+mj-cs"/>
            </a:endParaRPr>
          </a:p>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1800" b="0" i="0" u="none" strike="noStrike" kern="1200" cap="none" spc="0" normalizeH="0" baseline="0" noProof="0" dirty="0">
                <a:ln>
                  <a:noFill/>
                </a:ln>
                <a:solidFill>
                  <a:srgbClr val="90C226"/>
                </a:solidFill>
                <a:effectLst/>
                <a:uLnTx/>
                <a:uFillTx/>
                <a:latin typeface="Trebuchet MS" panose="020B0603020202020204"/>
                <a:ea typeface="+mj-ea"/>
                <a:cs typeface="+mj-cs"/>
              </a:rPr>
              <a:t> </a:t>
            </a:r>
          </a:p>
        </p:txBody>
      </p:sp>
      <p:sp>
        <p:nvSpPr>
          <p:cNvPr id="8" name="Titel 1">
            <a:extLst>
              <a:ext uri="{FF2B5EF4-FFF2-40B4-BE49-F238E27FC236}">
                <a16:creationId xmlns:a16="http://schemas.microsoft.com/office/drawing/2014/main" id="{43D0E383-5BEE-4F8E-8A7B-72B2B9C80795}"/>
              </a:ext>
            </a:extLst>
          </p:cNvPr>
          <p:cNvSpPr txBox="1">
            <a:spLocks/>
          </p:cNvSpPr>
          <p:nvPr/>
        </p:nvSpPr>
        <p:spPr>
          <a:xfrm>
            <a:off x="1120588" y="1467002"/>
            <a:ext cx="9188824" cy="420864"/>
          </a:xfrm>
          <a:prstGeom prst="rect">
            <a:avLst/>
          </a:prstGeom>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1800" b="1" i="0" u="none" strike="noStrike" kern="1200" cap="none" spc="0" normalizeH="0" baseline="0" noProof="0" dirty="0">
                <a:ln>
                  <a:noFill/>
                </a:ln>
                <a:solidFill>
                  <a:srgbClr val="54A021">
                    <a:lumMod val="75000"/>
                  </a:srgbClr>
                </a:solidFill>
                <a:effectLst/>
                <a:uLnTx/>
                <a:uFillTx/>
                <a:latin typeface="Palatino Linotype" panose="02040502050505030304" pitchFamily="18" charset="0"/>
                <a:ea typeface="+mj-ea"/>
                <a:cs typeface="+mj-cs"/>
              </a:rPr>
              <a:t>Eine Geschichte von Max </a:t>
            </a:r>
            <a:r>
              <a:rPr kumimoji="0" lang="de-DE" sz="1800" b="1" i="0" u="none" strike="noStrike" kern="1200" cap="none" spc="0" normalizeH="0" baseline="0" noProof="0" dirty="0" err="1">
                <a:ln>
                  <a:noFill/>
                </a:ln>
                <a:solidFill>
                  <a:srgbClr val="54A021">
                    <a:lumMod val="75000"/>
                  </a:srgbClr>
                </a:solidFill>
                <a:effectLst/>
                <a:uLnTx/>
                <a:uFillTx/>
                <a:latin typeface="Palatino Linotype" panose="02040502050505030304" pitchFamily="18" charset="0"/>
                <a:ea typeface="+mj-ea"/>
                <a:cs typeface="+mj-cs"/>
              </a:rPr>
              <a:t>Lucado</a:t>
            </a:r>
            <a:r>
              <a:rPr kumimoji="0" lang="de-DE" sz="1800" b="1" i="0" u="none" strike="noStrike" kern="1200" cap="none" spc="0" normalizeH="0" baseline="0" noProof="0" dirty="0">
                <a:ln>
                  <a:noFill/>
                </a:ln>
                <a:solidFill>
                  <a:srgbClr val="54A021">
                    <a:lumMod val="75000"/>
                  </a:srgbClr>
                </a:solidFill>
                <a:effectLst/>
                <a:uLnTx/>
                <a:uFillTx/>
                <a:latin typeface="Palatino Linotype" panose="02040502050505030304" pitchFamily="18" charset="0"/>
                <a:ea typeface="+mj-ea"/>
                <a:cs typeface="+mj-cs"/>
              </a:rPr>
              <a:t>, gelesen von Kathrin Richter und Sabine Eckardt</a:t>
            </a:r>
          </a:p>
        </p:txBody>
      </p:sp>
      <p:sp>
        <p:nvSpPr>
          <p:cNvPr id="11" name="Titel 1">
            <a:extLst>
              <a:ext uri="{FF2B5EF4-FFF2-40B4-BE49-F238E27FC236}">
                <a16:creationId xmlns:a16="http://schemas.microsoft.com/office/drawing/2014/main" id="{1BD79549-6213-40F8-AA15-618ED237929A}"/>
              </a:ext>
            </a:extLst>
          </p:cNvPr>
          <p:cNvSpPr txBox="1">
            <a:spLocks/>
          </p:cNvSpPr>
          <p:nvPr/>
        </p:nvSpPr>
        <p:spPr>
          <a:xfrm>
            <a:off x="226748" y="6032091"/>
            <a:ext cx="8671446" cy="358877"/>
          </a:xfrm>
          <a:prstGeom prst="rect">
            <a:avLst/>
          </a:prstGeom>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1950" b="1" i="1" u="none" strike="noStrike" kern="1200" cap="none" spc="0" normalizeH="0" baseline="0" noProof="0" dirty="0">
                <a:ln>
                  <a:noFill/>
                </a:ln>
                <a:solidFill>
                  <a:srgbClr val="54A021">
                    <a:lumMod val="75000"/>
                  </a:srgbClr>
                </a:solidFill>
                <a:effectLst/>
                <a:uLnTx/>
                <a:uFillTx/>
                <a:latin typeface="Palatino Linotype" panose="02040502050505030304" pitchFamily="18" charset="0"/>
                <a:ea typeface="+mj-ea"/>
                <a:cs typeface="+mj-cs"/>
              </a:rPr>
              <a:t>Was erwartet Euch? Eine Geschichte, die Mut macht und ein kleiner Imbiss! </a:t>
            </a:r>
          </a:p>
          <a:p>
            <a:pPr marL="0" marR="0" lvl="0" indent="0" algn="l" defTabSz="457200" rtl="0" eaLnBrk="1" fontAlgn="auto" latinLnBrk="0" hangingPunct="1">
              <a:lnSpc>
                <a:spcPct val="100000"/>
              </a:lnSpc>
              <a:spcBef>
                <a:spcPct val="0"/>
              </a:spcBef>
              <a:spcAft>
                <a:spcPts val="0"/>
              </a:spcAft>
              <a:buClrTx/>
              <a:buSzTx/>
              <a:buFontTx/>
              <a:buNone/>
              <a:tabLst/>
              <a:defRPr/>
            </a:pPr>
            <a:endParaRPr kumimoji="0" lang="de-DE" sz="2400" b="0" i="0" u="none" strike="noStrike" kern="1200" cap="none" spc="0" normalizeH="0" baseline="0" noProof="0" dirty="0">
              <a:ln>
                <a:noFill/>
              </a:ln>
              <a:solidFill>
                <a:srgbClr val="90C226"/>
              </a:solidFill>
              <a:effectLst/>
              <a:uLnTx/>
              <a:uFillTx/>
              <a:latin typeface="Trebuchet MS" panose="020B0603020202020204"/>
              <a:ea typeface="+mj-ea"/>
              <a:cs typeface="+mj-cs"/>
            </a:endParaRPr>
          </a:p>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2400" b="0" i="0" u="none" strike="noStrike" kern="1200" cap="none" spc="0" normalizeH="0" baseline="0" noProof="0" dirty="0">
                <a:ln>
                  <a:noFill/>
                </a:ln>
                <a:solidFill>
                  <a:srgbClr val="90C226"/>
                </a:solidFill>
                <a:effectLst/>
                <a:uLnTx/>
                <a:uFillTx/>
                <a:latin typeface="Trebuchet MS" panose="020B0603020202020204"/>
                <a:ea typeface="+mj-ea"/>
                <a:cs typeface="+mj-cs"/>
              </a:rPr>
              <a:t> </a:t>
            </a:r>
          </a:p>
        </p:txBody>
      </p:sp>
      <p:pic>
        <p:nvPicPr>
          <p:cNvPr id="3" name="Grafik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76584" y="3989296"/>
            <a:ext cx="3371485" cy="2704288"/>
          </a:xfrm>
          <a:prstGeom prst="rect">
            <a:avLst/>
          </a:prstGeom>
        </p:spPr>
      </p:pic>
      <p:pic>
        <p:nvPicPr>
          <p:cNvPr id="5" name="Grafi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4380" y="2148362"/>
            <a:ext cx="2838421" cy="3022429"/>
          </a:xfrm>
          <a:prstGeom prst="rect">
            <a:avLst/>
          </a:prstGeom>
        </p:spPr>
      </p:pic>
    </p:spTree>
    <p:extLst>
      <p:ext uri="{BB962C8B-B14F-4D97-AF65-F5344CB8AC3E}">
        <p14:creationId xmlns:p14="http://schemas.microsoft.com/office/powerpoint/2010/main" val="17052808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Der Regenbogenfisch | Die Website zum Bilderbuchklassiker">
            <a:extLst>
              <a:ext uri="{FF2B5EF4-FFF2-40B4-BE49-F238E27FC236}">
                <a16:creationId xmlns:a16="http://schemas.microsoft.com/office/drawing/2014/main" id="{80466310-B4D5-4874-8776-FFC694637A53}"/>
              </a:ext>
            </a:extLst>
          </p:cNvPr>
          <p:cNvPicPr>
            <a:picLocks noChangeAspect="1"/>
          </p:cNvPicPr>
          <p:nvPr/>
        </p:nvPicPr>
        <p:blipFill>
          <a:blip r:embed="rId2"/>
          <a:srcRect/>
          <a:stretch>
            <a:fillRect/>
          </a:stretch>
        </p:blipFill>
        <p:spPr>
          <a:xfrm>
            <a:off x="413656" y="3956060"/>
            <a:ext cx="2032409" cy="1884121"/>
          </a:xfrm>
          <a:prstGeom prst="rect">
            <a:avLst/>
          </a:prstGeom>
          <a:noFill/>
          <a:ln cap="rnd">
            <a:noFill/>
          </a:ln>
        </p:spPr>
      </p:pic>
      <p:sp>
        <p:nvSpPr>
          <p:cNvPr id="3" name="Titel 1">
            <a:extLst>
              <a:ext uri="{FF2B5EF4-FFF2-40B4-BE49-F238E27FC236}">
                <a16:creationId xmlns:a16="http://schemas.microsoft.com/office/drawing/2014/main" id="{EE992011-2D2D-4A58-B08A-0BFA83D1363F}"/>
              </a:ext>
            </a:extLst>
          </p:cNvPr>
          <p:cNvSpPr txBox="1">
            <a:spLocks noGrp="1"/>
          </p:cNvSpPr>
          <p:nvPr>
            <p:ph type="ctrTitle"/>
          </p:nvPr>
        </p:nvSpPr>
        <p:spPr>
          <a:xfrm>
            <a:off x="-1569412" y="163357"/>
            <a:ext cx="7766931" cy="814968"/>
          </a:xfrm>
        </p:spPr>
        <p:txBody>
          <a:bodyPr>
            <a:normAutofit fontScale="90000"/>
          </a:bodyPr>
          <a:lstStyle/>
          <a:p>
            <a:pPr lvl="0"/>
            <a:r>
              <a:rPr lang="de-DE" sz="4900">
                <a:latin typeface="Forte" pitchFamily="66"/>
              </a:rPr>
              <a:t>Leubsdorf liest ... </a:t>
            </a:r>
          </a:p>
        </p:txBody>
      </p:sp>
      <p:sp>
        <p:nvSpPr>
          <p:cNvPr id="4" name="Untertitel 9">
            <a:extLst>
              <a:ext uri="{FF2B5EF4-FFF2-40B4-BE49-F238E27FC236}">
                <a16:creationId xmlns:a16="http://schemas.microsoft.com/office/drawing/2014/main" id="{15F5C187-D2F4-47AA-A699-3E7D6D223BC1}"/>
              </a:ext>
            </a:extLst>
          </p:cNvPr>
          <p:cNvSpPr txBox="1">
            <a:spLocks noGrp="1"/>
          </p:cNvSpPr>
          <p:nvPr>
            <p:ph type="subTitle" idx="1"/>
          </p:nvPr>
        </p:nvSpPr>
        <p:spPr>
          <a:xfrm>
            <a:off x="2399065" y="4671367"/>
            <a:ext cx="6312313" cy="1394377"/>
          </a:xfrm>
        </p:spPr>
        <p:txBody>
          <a:bodyPr/>
          <a:lstStyle/>
          <a:p>
            <a:pPr lvl="0" algn="l">
              <a:spcBef>
                <a:spcPts val="0"/>
              </a:spcBef>
            </a:pPr>
            <a:r>
              <a:rPr lang="de-DE" sz="1500" b="1">
                <a:solidFill>
                  <a:srgbClr val="4A66AC"/>
                </a:solidFill>
                <a:latin typeface="Cavolini" pitchFamily="66"/>
                <a:cs typeface="Cavolini" pitchFamily="66"/>
              </a:rPr>
              <a:t>Ort: Kindertagesstätte „Rasselbande“ Leubsdorf / Turnraum</a:t>
            </a:r>
          </a:p>
          <a:p>
            <a:pPr lvl="0" algn="l">
              <a:spcBef>
                <a:spcPts val="0"/>
              </a:spcBef>
            </a:pPr>
            <a:r>
              <a:rPr lang="de-DE" sz="1500" b="1">
                <a:solidFill>
                  <a:srgbClr val="4A66AC"/>
                </a:solidFill>
                <a:latin typeface="Cavolini" pitchFamily="66"/>
                <a:cs typeface="Cavolini" pitchFamily="66"/>
              </a:rPr>
              <a:t>Termin: 23. Januar 2026</a:t>
            </a:r>
          </a:p>
          <a:p>
            <a:pPr lvl="0" algn="l">
              <a:spcBef>
                <a:spcPts val="0"/>
              </a:spcBef>
            </a:pPr>
            <a:r>
              <a:rPr lang="de-DE" sz="1500" b="1">
                <a:solidFill>
                  <a:srgbClr val="4A66AC"/>
                </a:solidFill>
                <a:latin typeface="Cavolini" pitchFamily="66"/>
                <a:cs typeface="Cavolini" pitchFamily="66"/>
              </a:rPr>
              <a:t>Zeit: 15:00 Uhr bis 16:30 Uhr </a:t>
            </a:r>
          </a:p>
          <a:p>
            <a:pPr lvl="0" algn="l">
              <a:spcBef>
                <a:spcPts val="0"/>
              </a:spcBef>
            </a:pPr>
            <a:r>
              <a:rPr lang="de-DE" sz="1500" b="1">
                <a:solidFill>
                  <a:srgbClr val="4A66AC"/>
                </a:solidFill>
                <a:latin typeface="Cavolini" pitchFamily="66"/>
                <a:cs typeface="Cavolini" pitchFamily="66"/>
              </a:rPr>
              <a:t>Kapazität: 12 Kinder</a:t>
            </a:r>
          </a:p>
          <a:p>
            <a:pPr lvl="0" algn="l">
              <a:spcBef>
                <a:spcPts val="0"/>
              </a:spcBef>
            </a:pPr>
            <a:r>
              <a:rPr lang="de-DE" sz="1500" b="1">
                <a:solidFill>
                  <a:srgbClr val="4A66AC"/>
                </a:solidFill>
                <a:latin typeface="Cavolini" pitchFamily="66"/>
                <a:cs typeface="Cavolini" pitchFamily="66"/>
              </a:rPr>
              <a:t>Empfohlene Klassenstufe: ab 3 Jahren</a:t>
            </a:r>
          </a:p>
          <a:p>
            <a:pPr lvl="0" algn="l"/>
            <a:endParaRPr lang="de-DE" sz="1700"/>
          </a:p>
          <a:p>
            <a:pPr lvl="0"/>
            <a:endParaRPr lang="de-DE" sz="1700"/>
          </a:p>
        </p:txBody>
      </p:sp>
      <p:sp>
        <p:nvSpPr>
          <p:cNvPr id="5" name="Titel 1">
            <a:extLst>
              <a:ext uri="{FF2B5EF4-FFF2-40B4-BE49-F238E27FC236}">
                <a16:creationId xmlns:a16="http://schemas.microsoft.com/office/drawing/2014/main" id="{E4C17A61-0145-47FA-9666-6A400FAAA6A5}"/>
              </a:ext>
            </a:extLst>
          </p:cNvPr>
          <p:cNvSpPr txBox="1"/>
          <p:nvPr/>
        </p:nvSpPr>
        <p:spPr>
          <a:xfrm>
            <a:off x="226743" y="1802044"/>
            <a:ext cx="8947358" cy="814968"/>
          </a:xfrm>
          <a:prstGeom prst="rect">
            <a:avLst/>
          </a:prstGeom>
          <a:noFill/>
          <a:ln cap="rnd">
            <a:noFill/>
          </a:ln>
        </p:spPr>
        <p:txBody>
          <a:bodyPr vert="horz" wrap="square" lIns="91440" tIns="45720" rIns="91440" bIns="45720" anchor="t" anchorCtr="1" compatLnSpc="1">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de-DE" sz="3200" b="1" i="0" u="none" strike="noStrike" kern="0" cap="none" spc="0" normalizeH="0" baseline="0" noProof="0">
                <a:ln>
                  <a:noFill/>
                </a:ln>
                <a:solidFill>
                  <a:srgbClr val="4A66AC"/>
                </a:solidFill>
                <a:effectLst/>
                <a:uLnTx/>
                <a:uFillTx/>
                <a:latin typeface="Cavolini" pitchFamily="66"/>
                <a:ea typeface="+mn-ea"/>
                <a:cs typeface="Cavolini" pitchFamily="66"/>
              </a:rPr>
              <a:t>„Der Regenbogenfisch“</a:t>
            </a:r>
            <a:endParaRPr kumimoji="0" lang="de-DE" sz="3200" b="1" i="0" u="none" strike="noStrike" kern="1200" cap="none" spc="0" normalizeH="0" baseline="0" noProof="0">
              <a:ln>
                <a:noFill/>
              </a:ln>
              <a:solidFill>
                <a:srgbClr val="4A66AC"/>
              </a:solidFill>
              <a:effectLst/>
              <a:uLnTx/>
              <a:uFillTx/>
              <a:latin typeface="Cavolini" pitchFamily="66"/>
              <a:ea typeface="+mn-ea"/>
              <a:cs typeface="Cavolini" pitchFamily="66"/>
            </a:endParaRPr>
          </a:p>
          <a:p>
            <a:pPr marL="0" marR="0" lvl="0" indent="0" algn="ct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de-DE" sz="1400" b="0" i="0" u="none" strike="noStrike" kern="1200" cap="none" spc="0" normalizeH="0" baseline="0" noProof="0">
                <a:ln>
                  <a:noFill/>
                </a:ln>
                <a:solidFill>
                  <a:srgbClr val="4A66AC"/>
                </a:solidFill>
                <a:effectLst/>
                <a:uLnTx/>
                <a:uFillTx/>
                <a:latin typeface="Cavolini" pitchFamily="66"/>
                <a:ea typeface="+mn-ea"/>
                <a:cs typeface="Cavolini" pitchFamily="66"/>
              </a:rPr>
              <a:t>gelesen von Lucienne Kotisch &amp; Tim Hälßig </a:t>
            </a:r>
          </a:p>
        </p:txBody>
      </p:sp>
      <p:sp>
        <p:nvSpPr>
          <p:cNvPr id="6" name="Titel 1">
            <a:extLst>
              <a:ext uri="{FF2B5EF4-FFF2-40B4-BE49-F238E27FC236}">
                <a16:creationId xmlns:a16="http://schemas.microsoft.com/office/drawing/2014/main" id="{5E93410A-7470-4F61-8CB0-F1A016D98305}"/>
              </a:ext>
            </a:extLst>
          </p:cNvPr>
          <p:cNvSpPr txBox="1"/>
          <p:nvPr/>
        </p:nvSpPr>
        <p:spPr>
          <a:xfrm>
            <a:off x="773399" y="2949241"/>
            <a:ext cx="8357414" cy="2583490"/>
          </a:xfrm>
          <a:prstGeom prst="rect">
            <a:avLst/>
          </a:prstGeom>
          <a:noFill/>
          <a:ln cap="rnd">
            <a:noFill/>
          </a:ln>
        </p:spPr>
        <p:txBody>
          <a:bodyPr vert="horz" wrap="square" lIns="91440" tIns="45720" rIns="91440" bIns="45720" anchor="t" anchorCtr="0" compatLnSpc="1">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de-DE" sz="1600" b="0" i="0" u="none" strike="noStrike" kern="1200" cap="none" spc="0" normalizeH="0" baseline="0" noProof="0">
                <a:ln>
                  <a:noFill/>
                </a:ln>
                <a:solidFill>
                  <a:srgbClr val="4A66AC"/>
                </a:solidFill>
                <a:effectLst/>
                <a:uLnTx/>
                <a:uFillTx/>
                <a:latin typeface="Cavolini" pitchFamily="66"/>
                <a:ea typeface="+mn-ea"/>
                <a:cs typeface="Cavolini" pitchFamily="66"/>
              </a:rPr>
              <a:t>Tief im Meer lebt der Regenbogenfisch mit seinen geheimnisvoll funkelnden Schuppen. Doch eines Tages ist er ganz allein – die anderen Fische meiden ihn. Was ist passier</a:t>
            </a:r>
            <a:r>
              <a:rPr kumimoji="0" lang="de-DE" sz="1600" b="0" i="0" u="none" strike="noStrike" kern="0" cap="none" spc="0" normalizeH="0" baseline="0" noProof="0">
                <a:ln>
                  <a:noFill/>
                </a:ln>
                <a:solidFill>
                  <a:srgbClr val="4A66AC"/>
                </a:solidFill>
                <a:effectLst/>
                <a:uLnTx/>
                <a:uFillTx/>
                <a:latin typeface="Cavolini" pitchFamily="66"/>
                <a:ea typeface="+mn-ea"/>
                <a:cs typeface="Cavolini" pitchFamily="66"/>
              </a:rPr>
              <a:t>t, und wie kann er sein Glück zurückgewinnen? </a:t>
            </a:r>
          </a:p>
          <a:p>
            <a:pPr marL="0" marR="0" lvl="0" indent="0" algn="l"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de-DE" sz="1400" b="0" i="0" u="none" strike="noStrike" kern="1200" cap="none" spc="0" normalizeH="0" baseline="0" noProof="0">
              <a:ln>
                <a:noFill/>
              </a:ln>
              <a:solidFill>
                <a:srgbClr val="92278F"/>
              </a:solidFill>
              <a:effectLst/>
              <a:uLnTx/>
              <a:uFillTx/>
              <a:latin typeface="Cavolini" pitchFamily="66"/>
              <a:ea typeface="+mn-ea"/>
              <a:cs typeface="Cavolini" pitchFamily="66"/>
            </a:endParaRPr>
          </a:p>
          <a:p>
            <a:pPr marL="0" marR="0" lvl="0" indent="0" algn="l"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de-DE" sz="1800" b="0" i="0" u="none" strike="noStrike" kern="1200" cap="none" spc="0" normalizeH="0" baseline="0" noProof="0">
              <a:ln>
                <a:noFill/>
              </a:ln>
              <a:solidFill>
                <a:srgbClr val="92278F"/>
              </a:solidFill>
              <a:effectLst/>
              <a:uLnTx/>
              <a:uFillTx/>
              <a:latin typeface="Calibri" pitchFamily="3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de-DE" sz="1800" b="0" i="0" u="none" strike="noStrike" kern="1200" cap="none" spc="0" normalizeH="0" baseline="0" noProof="0">
                <a:ln>
                  <a:noFill/>
                </a:ln>
                <a:solidFill>
                  <a:srgbClr val="92278F"/>
                </a:solidFill>
                <a:effectLst/>
                <a:uLnTx/>
                <a:uFillTx/>
                <a:latin typeface="Trebuchet MS"/>
                <a:ea typeface="+mn-ea"/>
                <a:cs typeface="+mn-cs"/>
              </a:rPr>
              <a:t> </a:t>
            </a:r>
          </a:p>
        </p:txBody>
      </p:sp>
      <p:pic>
        <p:nvPicPr>
          <p:cNvPr id="7" name="Grafik 6" descr="Ein Bild, das draußen, Himmel, Fenster, Gebäude enthält.&#10;&#10;Automatisch generierte Beschreibung">
            <a:extLst>
              <a:ext uri="{FF2B5EF4-FFF2-40B4-BE49-F238E27FC236}">
                <a16:creationId xmlns:a16="http://schemas.microsoft.com/office/drawing/2014/main" id="{BB19E50E-E0D3-4D13-839D-21BE03BFB2E7}"/>
              </a:ext>
            </a:extLst>
          </p:cNvPr>
          <p:cNvPicPr>
            <a:picLocks noChangeAspect="1"/>
          </p:cNvPicPr>
          <p:nvPr/>
        </p:nvPicPr>
        <p:blipFill>
          <a:blip r:embed="rId3"/>
          <a:stretch>
            <a:fillRect/>
          </a:stretch>
        </p:blipFill>
        <p:spPr>
          <a:xfrm>
            <a:off x="6676098" y="33247"/>
            <a:ext cx="2520186" cy="1890137"/>
          </a:xfrm>
          <a:prstGeom prst="rect">
            <a:avLst/>
          </a:prstGeom>
          <a:noFill/>
          <a:ln cap="rnd">
            <a:noFill/>
          </a:ln>
        </p:spPr>
      </p:pic>
      <p:sp>
        <p:nvSpPr>
          <p:cNvPr id="8" name="Titel 1">
            <a:extLst>
              <a:ext uri="{FF2B5EF4-FFF2-40B4-BE49-F238E27FC236}">
                <a16:creationId xmlns:a16="http://schemas.microsoft.com/office/drawing/2014/main" id="{DD85CC97-F388-4F10-9086-38562A126805}"/>
              </a:ext>
            </a:extLst>
          </p:cNvPr>
          <p:cNvSpPr txBox="1"/>
          <p:nvPr/>
        </p:nvSpPr>
        <p:spPr>
          <a:xfrm>
            <a:off x="226743" y="6032086"/>
            <a:ext cx="11139339" cy="358874"/>
          </a:xfrm>
          <a:prstGeom prst="rect">
            <a:avLst/>
          </a:prstGeom>
          <a:noFill/>
          <a:ln cap="rnd">
            <a:noFill/>
          </a:ln>
        </p:spPr>
        <p:txBody>
          <a:bodyPr vert="horz" wrap="square" lIns="91440" tIns="45720" rIns="91440" bIns="45720" anchor="t" anchorCtr="0" compatLnSpc="1">
            <a:noAutofit/>
          </a:bodyPr>
          <a:lstStyle/>
          <a:p>
            <a:pPr marL="0" marR="0" lvl="0" indent="0" algn="l"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de-DE" sz="1500" b="1" i="0" u="none" strike="noStrike" kern="1200" cap="none" spc="0" normalizeH="0" baseline="0" noProof="0">
                <a:ln>
                  <a:noFill/>
                </a:ln>
                <a:solidFill>
                  <a:srgbClr val="4A66AC"/>
                </a:solidFill>
                <a:effectLst/>
                <a:uLnTx/>
                <a:uFillTx/>
                <a:latin typeface="Cavolini" pitchFamily="66"/>
                <a:ea typeface="+mn-ea"/>
                <a:cs typeface="Cavolini" pitchFamily="66"/>
              </a:rPr>
              <a:t>Was erwartet Euch? </a:t>
            </a:r>
            <a:r>
              <a:rPr kumimoji="0" lang="de-DE" sz="1500" b="0" i="0" u="none" strike="noStrike" kern="1200" cap="none" spc="0" normalizeH="0" baseline="0" noProof="0">
                <a:ln>
                  <a:noFill/>
                </a:ln>
                <a:solidFill>
                  <a:srgbClr val="4A66AC"/>
                </a:solidFill>
                <a:effectLst/>
                <a:uLnTx/>
                <a:uFillTx/>
                <a:latin typeface="Cavolini" pitchFamily="66"/>
                <a:ea typeface="+mn-ea"/>
                <a:cs typeface="Cavolini" pitchFamily="66"/>
              </a:rPr>
              <a:t>Andenken für Zuhause / Kakao / Kekse  </a:t>
            </a:r>
          </a:p>
          <a:p>
            <a:pPr marL="0" marR="0" lvl="0" indent="0" algn="l"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de-DE" sz="1800" b="0" i="0" u="none" strike="noStrike" kern="1200" cap="none" spc="0" normalizeH="0" baseline="0" noProof="0">
              <a:ln>
                <a:noFill/>
              </a:ln>
              <a:solidFill>
                <a:srgbClr val="92278F"/>
              </a:solidFill>
              <a:effectLst/>
              <a:uLnTx/>
              <a:uFillTx/>
              <a:latin typeface="Cavolini" pitchFamily="66"/>
              <a:ea typeface="+mn-ea"/>
              <a:cs typeface="Cavolini" pitchFamily="66"/>
            </a:endParaRPr>
          </a:p>
          <a:p>
            <a:pPr marL="0" marR="0" lvl="0" indent="0" algn="l"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de-DE" sz="1800" b="0" i="0" u="none" strike="noStrike" kern="1200" cap="none" spc="0" normalizeH="0" baseline="0" noProof="0">
                <a:ln>
                  <a:noFill/>
                </a:ln>
                <a:solidFill>
                  <a:srgbClr val="92278F"/>
                </a:solidFill>
                <a:effectLst/>
                <a:uLnTx/>
                <a:uFillTx/>
                <a:latin typeface="Cavolini" pitchFamily="66"/>
                <a:ea typeface="+mn-ea"/>
                <a:cs typeface="Cavolini" pitchFamily="66"/>
              </a:rPr>
              <a:t>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8001162-D7B9-459C-9C6D-4829DE97E4BD}"/>
              </a:ext>
            </a:extLst>
          </p:cNvPr>
          <p:cNvSpPr txBox="1">
            <a:spLocks noGrp="1"/>
          </p:cNvSpPr>
          <p:nvPr>
            <p:ph type="ctrTitle"/>
          </p:nvPr>
        </p:nvSpPr>
        <p:spPr>
          <a:xfrm>
            <a:off x="735106" y="163357"/>
            <a:ext cx="6423137" cy="814968"/>
          </a:xfrm>
        </p:spPr>
        <p:txBody>
          <a:bodyPr/>
          <a:lstStyle/>
          <a:p>
            <a:pPr lvl="0"/>
            <a:r>
              <a:rPr lang="de-DE" dirty="0">
                <a:latin typeface="Forte" pitchFamily="66"/>
              </a:rPr>
              <a:t>Leubsdorf liest ... </a:t>
            </a:r>
          </a:p>
        </p:txBody>
      </p:sp>
      <p:sp>
        <p:nvSpPr>
          <p:cNvPr id="3" name="Untertitel 9">
            <a:extLst>
              <a:ext uri="{FF2B5EF4-FFF2-40B4-BE49-F238E27FC236}">
                <a16:creationId xmlns:a16="http://schemas.microsoft.com/office/drawing/2014/main" id="{B437A2C7-2F67-4C25-BF20-4EF3D0947F55}"/>
              </a:ext>
            </a:extLst>
          </p:cNvPr>
          <p:cNvSpPr txBox="1">
            <a:spLocks noGrp="1"/>
          </p:cNvSpPr>
          <p:nvPr>
            <p:ph type="subTitle" idx="1"/>
          </p:nvPr>
        </p:nvSpPr>
        <p:spPr>
          <a:xfrm>
            <a:off x="1917286" y="4366415"/>
            <a:ext cx="6312313" cy="1394377"/>
          </a:xfrm>
        </p:spPr>
        <p:txBody>
          <a:bodyPr/>
          <a:lstStyle/>
          <a:p>
            <a:pPr lvl="0" algn="l">
              <a:spcBef>
                <a:spcPts val="0"/>
              </a:spcBef>
            </a:pPr>
            <a:r>
              <a:rPr lang="de-DE" sz="1500" b="1" dirty="0">
                <a:solidFill>
                  <a:srgbClr val="FF9900"/>
                </a:solidFill>
                <a:latin typeface="Cavolini" pitchFamily="66"/>
                <a:cs typeface="Cavolini" pitchFamily="66"/>
              </a:rPr>
              <a:t>Ort: </a:t>
            </a:r>
            <a:r>
              <a:rPr lang="de-DE" sz="1500" b="1" dirty="0">
                <a:solidFill>
                  <a:srgbClr val="B64926"/>
                </a:solidFill>
                <a:latin typeface="Cavolini" pitchFamily="66"/>
                <a:cs typeface="Cavolini" pitchFamily="66"/>
              </a:rPr>
              <a:t>Kindertagesstätte „Rasselbande“ Leubsdorf / Turnraum</a:t>
            </a:r>
          </a:p>
          <a:p>
            <a:pPr lvl="0" algn="l">
              <a:spcBef>
                <a:spcPts val="0"/>
              </a:spcBef>
            </a:pPr>
            <a:r>
              <a:rPr lang="de-DE" sz="1500" b="1" dirty="0">
                <a:solidFill>
                  <a:srgbClr val="FF9900"/>
                </a:solidFill>
                <a:latin typeface="Cavolini" pitchFamily="66"/>
                <a:cs typeface="Cavolini" pitchFamily="66"/>
              </a:rPr>
              <a:t>Termin: </a:t>
            </a:r>
            <a:r>
              <a:rPr lang="de-DE" sz="1500" b="1" dirty="0">
                <a:solidFill>
                  <a:srgbClr val="B64926"/>
                </a:solidFill>
                <a:latin typeface="Cavolini" pitchFamily="66"/>
                <a:cs typeface="Cavolini" pitchFamily="66"/>
              </a:rPr>
              <a:t>30. Januar 2026</a:t>
            </a:r>
          </a:p>
          <a:p>
            <a:pPr lvl="0" algn="l">
              <a:spcBef>
                <a:spcPts val="0"/>
              </a:spcBef>
            </a:pPr>
            <a:r>
              <a:rPr lang="de-DE" sz="1500" b="1" dirty="0">
                <a:solidFill>
                  <a:srgbClr val="FF9900"/>
                </a:solidFill>
                <a:latin typeface="Cavolini" pitchFamily="66"/>
                <a:cs typeface="Cavolini" pitchFamily="66"/>
              </a:rPr>
              <a:t>Zeit: </a:t>
            </a:r>
            <a:r>
              <a:rPr lang="de-DE" sz="1500" b="1" dirty="0">
                <a:solidFill>
                  <a:srgbClr val="B64926"/>
                </a:solidFill>
                <a:latin typeface="Cavolini" pitchFamily="66"/>
                <a:cs typeface="Cavolini" pitchFamily="66"/>
              </a:rPr>
              <a:t>15:00 Uhr bis 16:30 Uhr sowie 16:30 Uhr bis 18:00 Uhr</a:t>
            </a:r>
          </a:p>
          <a:p>
            <a:pPr lvl="0" algn="l">
              <a:spcBef>
                <a:spcPts val="0"/>
              </a:spcBef>
            </a:pPr>
            <a:r>
              <a:rPr lang="de-DE" sz="1500" b="1" dirty="0">
                <a:solidFill>
                  <a:srgbClr val="FF9900"/>
                </a:solidFill>
                <a:latin typeface="Cavolini" pitchFamily="66"/>
                <a:cs typeface="Cavolini" pitchFamily="66"/>
              </a:rPr>
              <a:t>Kapazität: </a:t>
            </a:r>
            <a:r>
              <a:rPr lang="de-DE" sz="1500" b="1" dirty="0">
                <a:solidFill>
                  <a:srgbClr val="B64926"/>
                </a:solidFill>
                <a:latin typeface="Cavolini" pitchFamily="66"/>
                <a:cs typeface="Cavolini" pitchFamily="66"/>
              </a:rPr>
              <a:t>14 Kinder</a:t>
            </a:r>
          </a:p>
          <a:p>
            <a:pPr lvl="0" algn="l">
              <a:spcBef>
                <a:spcPts val="0"/>
              </a:spcBef>
            </a:pPr>
            <a:r>
              <a:rPr lang="de-DE" sz="1500" b="1" dirty="0">
                <a:solidFill>
                  <a:srgbClr val="FF9900"/>
                </a:solidFill>
                <a:latin typeface="Cavolini" pitchFamily="66"/>
                <a:cs typeface="Cavolini" pitchFamily="66"/>
              </a:rPr>
              <a:t>Empfohlene Klassenstufe: </a:t>
            </a:r>
            <a:r>
              <a:rPr lang="de-DE" sz="1500" b="1" dirty="0">
                <a:solidFill>
                  <a:srgbClr val="B64926"/>
                </a:solidFill>
                <a:latin typeface="Cavolini" pitchFamily="66"/>
                <a:cs typeface="Cavolini" pitchFamily="66"/>
              </a:rPr>
              <a:t>ab Vorschulalter </a:t>
            </a:r>
          </a:p>
          <a:p>
            <a:pPr lvl="0" algn="l"/>
            <a:endParaRPr lang="de-DE" sz="1700" dirty="0"/>
          </a:p>
          <a:p>
            <a:pPr lvl="0"/>
            <a:endParaRPr lang="de-DE" sz="1700" dirty="0"/>
          </a:p>
        </p:txBody>
      </p:sp>
      <p:sp>
        <p:nvSpPr>
          <p:cNvPr id="4" name="Titel 1">
            <a:extLst>
              <a:ext uri="{FF2B5EF4-FFF2-40B4-BE49-F238E27FC236}">
                <a16:creationId xmlns:a16="http://schemas.microsoft.com/office/drawing/2014/main" id="{629E9C07-D33D-4479-B01E-ED43CAFB55AD}"/>
              </a:ext>
            </a:extLst>
          </p:cNvPr>
          <p:cNvSpPr txBox="1"/>
          <p:nvPr/>
        </p:nvSpPr>
        <p:spPr>
          <a:xfrm>
            <a:off x="599764" y="1074767"/>
            <a:ext cx="8947358" cy="814968"/>
          </a:xfrm>
          <a:prstGeom prst="rect">
            <a:avLst/>
          </a:prstGeom>
          <a:noFill/>
          <a:ln cap="rnd">
            <a:noFill/>
          </a:ln>
        </p:spPr>
        <p:txBody>
          <a:bodyPr vert="horz" wrap="square" lIns="91440" tIns="45720" rIns="91440" bIns="45720" anchor="t" anchorCtr="1" compatLnSpc="1">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de-DE" sz="2400" b="1" i="0" u="none" strike="noStrike" kern="1200" cap="none" spc="0" normalizeH="0" baseline="0" noProof="0">
                <a:ln>
                  <a:noFill/>
                </a:ln>
                <a:solidFill>
                  <a:srgbClr val="B64926"/>
                </a:solidFill>
                <a:effectLst/>
                <a:uLnTx/>
                <a:uFillTx/>
                <a:latin typeface="Cavolini" pitchFamily="66"/>
                <a:ea typeface="+mn-ea"/>
                <a:cs typeface="Cavolini" pitchFamily="66"/>
              </a:rPr>
              <a:t>„Ätsch, ich hab mehr!“</a:t>
            </a:r>
          </a:p>
          <a:p>
            <a:pPr marL="0" marR="0" lvl="0" indent="0" algn="ct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de-DE" sz="2400" b="1" i="0" u="none" strike="noStrike" kern="1200" cap="none" spc="0" normalizeH="0" baseline="0" noProof="0">
                <a:ln>
                  <a:noFill/>
                </a:ln>
                <a:solidFill>
                  <a:srgbClr val="B64926"/>
                </a:solidFill>
                <a:effectLst/>
                <a:uLnTx/>
                <a:uFillTx/>
                <a:latin typeface="Cavolini" pitchFamily="66"/>
                <a:ea typeface="+mn-ea"/>
                <a:cs typeface="Cavolini" pitchFamily="66"/>
              </a:rPr>
              <a:t>– </a:t>
            </a:r>
          </a:p>
          <a:p>
            <a:pPr marL="0" marR="0" lvl="0" indent="0" algn="ct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de-DE" sz="2400" b="1" i="0" u="none" strike="noStrike" kern="1200" cap="none" spc="0" normalizeH="0" baseline="0" noProof="0">
                <a:ln>
                  <a:noFill/>
                </a:ln>
                <a:solidFill>
                  <a:srgbClr val="B64926"/>
                </a:solidFill>
                <a:effectLst/>
                <a:uLnTx/>
                <a:uFillTx/>
                <a:latin typeface="Cavolini" pitchFamily="66"/>
                <a:ea typeface="+mn-ea"/>
                <a:cs typeface="Cavolini" pitchFamily="66"/>
              </a:rPr>
              <a:t>Die kleine Schnecke Monika Häuschen</a:t>
            </a:r>
          </a:p>
          <a:p>
            <a:pPr marL="0" marR="0" lvl="0" indent="0" algn="ct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de-DE" sz="1400" b="0" i="0" u="none" strike="noStrike" kern="1200" cap="none" spc="0" normalizeH="0" baseline="0" noProof="0">
                <a:ln>
                  <a:noFill/>
                </a:ln>
                <a:solidFill>
                  <a:srgbClr val="B64926"/>
                </a:solidFill>
                <a:effectLst/>
                <a:uLnTx/>
                <a:uFillTx/>
                <a:latin typeface="Cavolini" pitchFamily="66"/>
                <a:ea typeface="+mn-ea"/>
                <a:cs typeface="Cavolini" pitchFamily="66"/>
              </a:rPr>
              <a:t>gelesen von Sarah Bonitz &amp; Julia Endler </a:t>
            </a:r>
          </a:p>
        </p:txBody>
      </p:sp>
      <p:sp>
        <p:nvSpPr>
          <p:cNvPr id="5" name="Titel 1">
            <a:extLst>
              <a:ext uri="{FF2B5EF4-FFF2-40B4-BE49-F238E27FC236}">
                <a16:creationId xmlns:a16="http://schemas.microsoft.com/office/drawing/2014/main" id="{DC1DE0F7-9405-4766-A18D-91A16E63E8C9}"/>
              </a:ext>
            </a:extLst>
          </p:cNvPr>
          <p:cNvSpPr txBox="1"/>
          <p:nvPr/>
        </p:nvSpPr>
        <p:spPr>
          <a:xfrm>
            <a:off x="599764" y="2480117"/>
            <a:ext cx="8357414" cy="2583490"/>
          </a:xfrm>
          <a:prstGeom prst="rect">
            <a:avLst/>
          </a:prstGeom>
          <a:noFill/>
          <a:ln cap="rnd">
            <a:noFill/>
          </a:ln>
        </p:spPr>
        <p:txBody>
          <a:bodyPr vert="horz" wrap="square" lIns="91440" tIns="45720" rIns="91440" bIns="45720" anchor="t" anchorCtr="0" compatLnSpc="1">
            <a:noAutofit/>
          </a:bodyPr>
          <a:lstStyle/>
          <a:p>
            <a:pPr marL="0" marR="0" lvl="0" indent="0" algn="l"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de-DE" sz="1500" b="0" i="0" u="none" strike="noStrike" kern="1200" cap="none" spc="0" normalizeH="0" baseline="0" noProof="0" dirty="0">
              <a:ln>
                <a:noFill/>
              </a:ln>
              <a:solidFill>
                <a:srgbClr val="92278F"/>
              </a:solidFill>
              <a:effectLst/>
              <a:uLnTx/>
              <a:uFillTx/>
              <a:latin typeface="Cavolini" pitchFamily="66"/>
              <a:ea typeface="+mn-ea"/>
              <a:cs typeface="Cavolini" pitchFamily="66"/>
            </a:endParaRPr>
          </a:p>
          <a:p>
            <a:pPr marL="0" marR="0" lvl="0" indent="0" algn="l"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de-DE" sz="1500" b="0" i="0" u="none" strike="noStrike" kern="1200" cap="none" spc="0" normalizeH="0" baseline="0" noProof="0" dirty="0">
              <a:ln>
                <a:noFill/>
              </a:ln>
              <a:solidFill>
                <a:srgbClr val="FF9900"/>
              </a:solidFill>
              <a:effectLst/>
              <a:uLnTx/>
              <a:uFillTx/>
              <a:latin typeface="Cavolini" pitchFamily="66"/>
              <a:ea typeface="+mn-ea"/>
              <a:cs typeface="Cavolini" pitchFamily="66"/>
            </a:endParaRPr>
          </a:p>
          <a:p>
            <a:pPr marL="0" marR="0" lvl="0" indent="0" algn="l"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de-DE" sz="1500" b="0" i="0" u="none" strike="noStrike" kern="0" cap="none" spc="0" normalizeH="0" baseline="0" noProof="0" dirty="0">
                <a:ln>
                  <a:noFill/>
                </a:ln>
                <a:solidFill>
                  <a:srgbClr val="B64926"/>
                </a:solidFill>
                <a:effectLst/>
                <a:uLnTx/>
                <a:uFillTx/>
                <a:latin typeface="Cavolini" pitchFamily="66"/>
                <a:ea typeface="+mn-ea"/>
                <a:cs typeface="Cavolini" pitchFamily="66"/>
              </a:rPr>
              <a:t>Monika Häuschen &amp; ihre Freunde beginnen neugierig zu vergleichen, welches Tier von etwas am meisten hat. Schnell entsteht ein spannender Wettstreit, bei dem immer neue Überraschungen aus der Tierwelt auftauchen. Doch nicht alles läuft fair, und die Stimmung kippt. Ob sie am Ende wirklich einen Gewinner finden? </a:t>
            </a:r>
            <a:br>
              <a:rPr kumimoji="0" lang="de-DE" sz="1500" b="0" i="0" u="none" strike="noStrike" kern="1200" cap="none" spc="0" normalizeH="0" baseline="0" noProof="0" dirty="0">
                <a:ln>
                  <a:noFill/>
                </a:ln>
                <a:solidFill>
                  <a:srgbClr val="B64926"/>
                </a:solidFill>
                <a:effectLst/>
                <a:uLnTx/>
                <a:uFillTx/>
                <a:latin typeface="Cavolini" pitchFamily="66"/>
                <a:ea typeface="+mn-ea"/>
                <a:cs typeface="Cavolini" pitchFamily="66"/>
              </a:rPr>
            </a:br>
            <a:endParaRPr kumimoji="0" lang="de-DE" sz="1500" b="0" i="0" u="none" strike="noStrike" kern="1200" cap="none" spc="0" normalizeH="0" baseline="0" noProof="0" dirty="0">
              <a:ln>
                <a:noFill/>
              </a:ln>
              <a:solidFill>
                <a:srgbClr val="B64926"/>
              </a:solidFill>
              <a:effectLst/>
              <a:uLnTx/>
              <a:uFillTx/>
              <a:latin typeface="Cavolini" pitchFamily="66"/>
              <a:ea typeface="+mn-ea"/>
              <a:cs typeface="Cavolini" pitchFamily="66"/>
            </a:endParaRPr>
          </a:p>
          <a:p>
            <a:pPr marL="0" marR="0" lvl="0" indent="0" algn="l"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de-DE" sz="1800" b="0" i="0" u="none" strike="noStrike" kern="1200" cap="none" spc="0" normalizeH="0" baseline="0" noProof="0" dirty="0">
              <a:ln>
                <a:noFill/>
              </a:ln>
              <a:solidFill>
                <a:srgbClr val="92278F"/>
              </a:solidFill>
              <a:effectLst/>
              <a:uLnTx/>
              <a:uFillTx/>
              <a:latin typeface="Calibri" pitchFamily="3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de-DE" sz="1800" b="0" i="0" u="none" strike="noStrike" kern="1200" cap="none" spc="0" normalizeH="0" baseline="0" noProof="0" dirty="0">
                <a:ln>
                  <a:noFill/>
                </a:ln>
                <a:solidFill>
                  <a:srgbClr val="92278F"/>
                </a:solidFill>
                <a:effectLst/>
                <a:uLnTx/>
                <a:uFillTx/>
                <a:latin typeface="Trebuchet MS"/>
                <a:ea typeface="+mn-ea"/>
                <a:cs typeface="+mn-cs"/>
              </a:rPr>
              <a:t> </a:t>
            </a:r>
          </a:p>
        </p:txBody>
      </p:sp>
      <p:pic>
        <p:nvPicPr>
          <p:cNvPr id="6" name="Grafik 6" descr="Ein Bild, das draußen, Himmel, Fenster, Gebäude enthält.&#10;&#10;Automatisch generierte Beschreibung">
            <a:extLst>
              <a:ext uri="{FF2B5EF4-FFF2-40B4-BE49-F238E27FC236}">
                <a16:creationId xmlns:a16="http://schemas.microsoft.com/office/drawing/2014/main" id="{B32B906B-93AA-4FB4-B75C-8C67FE3E8506}"/>
              </a:ext>
            </a:extLst>
          </p:cNvPr>
          <p:cNvPicPr>
            <a:picLocks noChangeAspect="1"/>
          </p:cNvPicPr>
          <p:nvPr/>
        </p:nvPicPr>
        <p:blipFill>
          <a:blip r:embed="rId2"/>
          <a:stretch>
            <a:fillRect/>
          </a:stretch>
        </p:blipFill>
        <p:spPr>
          <a:xfrm>
            <a:off x="7158243" y="163357"/>
            <a:ext cx="2142713" cy="1607030"/>
          </a:xfrm>
          <a:prstGeom prst="rect">
            <a:avLst/>
          </a:prstGeom>
          <a:noFill/>
          <a:ln cap="rnd">
            <a:noFill/>
          </a:ln>
        </p:spPr>
      </p:pic>
      <p:sp>
        <p:nvSpPr>
          <p:cNvPr id="7" name="Titel 1">
            <a:extLst>
              <a:ext uri="{FF2B5EF4-FFF2-40B4-BE49-F238E27FC236}">
                <a16:creationId xmlns:a16="http://schemas.microsoft.com/office/drawing/2014/main" id="{BA208CF0-41F5-4989-9AC5-6E3ED557726E}"/>
              </a:ext>
            </a:extLst>
          </p:cNvPr>
          <p:cNvSpPr txBox="1"/>
          <p:nvPr/>
        </p:nvSpPr>
        <p:spPr>
          <a:xfrm>
            <a:off x="226743" y="6032086"/>
            <a:ext cx="11139339" cy="358874"/>
          </a:xfrm>
          <a:prstGeom prst="rect">
            <a:avLst/>
          </a:prstGeom>
          <a:noFill/>
          <a:ln cap="rnd">
            <a:noFill/>
          </a:ln>
        </p:spPr>
        <p:txBody>
          <a:bodyPr vert="horz" wrap="square" lIns="91440" tIns="45720" rIns="91440" bIns="45720" anchor="t" anchorCtr="0" compatLnSpc="1">
            <a:noAutofit/>
          </a:bodyPr>
          <a:lstStyle/>
          <a:p>
            <a:pPr marL="0" marR="0" lvl="0" indent="0" algn="l"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de-DE" sz="1500" b="1" i="0" u="none" strike="noStrike" kern="1200" cap="none" spc="0" normalizeH="0" baseline="0" noProof="0">
                <a:ln>
                  <a:noFill/>
                </a:ln>
                <a:solidFill>
                  <a:srgbClr val="FF9900"/>
                </a:solidFill>
                <a:effectLst/>
                <a:uLnTx/>
                <a:uFillTx/>
                <a:latin typeface="Cavolini" pitchFamily="66"/>
                <a:ea typeface="+mn-ea"/>
                <a:cs typeface="Cavolini" pitchFamily="66"/>
              </a:rPr>
              <a:t>Was erwartet Euch? </a:t>
            </a:r>
            <a:r>
              <a:rPr kumimoji="0" lang="de-DE" sz="1500" b="0" i="0" u="none" strike="noStrike" kern="1200" cap="none" spc="0" normalizeH="0" baseline="0" noProof="0">
                <a:ln>
                  <a:noFill/>
                </a:ln>
                <a:solidFill>
                  <a:srgbClr val="B64926"/>
                </a:solidFill>
                <a:effectLst/>
                <a:uLnTx/>
                <a:uFillTx/>
                <a:latin typeface="Cavolini" pitchFamily="66"/>
                <a:ea typeface="+mn-ea"/>
                <a:cs typeface="Cavolini" pitchFamily="66"/>
              </a:rPr>
              <a:t>Andenken für Zuhause / Kakao / Kekse  </a:t>
            </a:r>
          </a:p>
          <a:p>
            <a:pPr marL="0" marR="0" lvl="0" indent="0" algn="l"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de-DE" sz="1800" b="0" i="0" u="none" strike="noStrike" kern="1200" cap="none" spc="0" normalizeH="0" baseline="0" noProof="0">
              <a:ln>
                <a:noFill/>
              </a:ln>
              <a:solidFill>
                <a:srgbClr val="92278F"/>
              </a:solidFill>
              <a:effectLst/>
              <a:uLnTx/>
              <a:uFillTx/>
              <a:latin typeface="Cavolini" pitchFamily="66"/>
              <a:ea typeface="+mn-ea"/>
              <a:cs typeface="Cavolini" pitchFamily="66"/>
            </a:endParaRPr>
          </a:p>
          <a:p>
            <a:pPr marL="0" marR="0" lvl="0" indent="0" algn="l"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de-DE" sz="1800" b="0" i="0" u="none" strike="noStrike" kern="1200" cap="none" spc="0" normalizeH="0" baseline="0" noProof="0">
                <a:ln>
                  <a:noFill/>
                </a:ln>
                <a:solidFill>
                  <a:srgbClr val="92278F"/>
                </a:solidFill>
                <a:effectLst/>
                <a:uLnTx/>
                <a:uFillTx/>
                <a:latin typeface="Cavolini" pitchFamily="66"/>
                <a:ea typeface="+mn-ea"/>
                <a:cs typeface="Cavolini" pitchFamily="66"/>
              </a:rPr>
              <a:t> </a:t>
            </a:r>
          </a:p>
        </p:txBody>
      </p:sp>
      <p:pic>
        <p:nvPicPr>
          <p:cNvPr id="8" name="Picture 2" descr="Die kleine Schnecke Monika Häuschen :: tiger.media">
            <a:extLst>
              <a:ext uri="{FF2B5EF4-FFF2-40B4-BE49-F238E27FC236}">
                <a16:creationId xmlns:a16="http://schemas.microsoft.com/office/drawing/2014/main" id="{3E9583FF-9F3E-449A-88BC-6139A7E22D6B}"/>
              </a:ext>
            </a:extLst>
          </p:cNvPr>
          <p:cNvPicPr>
            <a:picLocks noChangeAspect="1"/>
          </p:cNvPicPr>
          <p:nvPr/>
        </p:nvPicPr>
        <p:blipFill>
          <a:blip r:embed="rId3"/>
          <a:srcRect/>
          <a:stretch>
            <a:fillRect/>
          </a:stretch>
        </p:blipFill>
        <p:spPr>
          <a:xfrm rot="20955026">
            <a:off x="226743" y="4302781"/>
            <a:ext cx="1480459" cy="1480459"/>
          </a:xfrm>
          <a:prstGeom prst="rect">
            <a:avLst/>
          </a:prstGeom>
          <a:noFill/>
          <a:ln cap="rnd">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Grafik 8">
            <a:extLst>
              <a:ext uri="{FF2B5EF4-FFF2-40B4-BE49-F238E27FC236}">
                <a16:creationId xmlns:a16="http://schemas.microsoft.com/office/drawing/2014/main" id="{4DBBC51C-71A2-6DB5-9937-244F6A96EBC7}"/>
              </a:ext>
            </a:extLst>
          </p:cNvPr>
          <p:cNvPicPr>
            <a:picLocks noChangeAspect="1"/>
          </p:cNvPicPr>
          <p:nvPr/>
        </p:nvPicPr>
        <p:blipFill>
          <a:blip r:embed="rId2"/>
          <a:stretch>
            <a:fillRect/>
          </a:stretch>
        </p:blipFill>
        <p:spPr>
          <a:xfrm rot="655488" flipH="1">
            <a:off x="9146042" y="584993"/>
            <a:ext cx="2503521" cy="1408230"/>
          </a:xfrm>
          <a:prstGeom prst="rect">
            <a:avLst/>
          </a:prstGeom>
        </p:spPr>
      </p:pic>
      <p:sp>
        <p:nvSpPr>
          <p:cNvPr id="4" name="Textfeld 3">
            <a:extLst>
              <a:ext uri="{FF2B5EF4-FFF2-40B4-BE49-F238E27FC236}">
                <a16:creationId xmlns:a16="http://schemas.microsoft.com/office/drawing/2014/main" id="{3FB3D113-DA73-8F5F-A443-6B25BB2774DE}"/>
              </a:ext>
            </a:extLst>
          </p:cNvPr>
          <p:cNvSpPr txBox="1"/>
          <p:nvPr/>
        </p:nvSpPr>
        <p:spPr>
          <a:xfrm>
            <a:off x="564597" y="1547802"/>
            <a:ext cx="9430870" cy="1077218"/>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de-DE" sz="4400" b="0" i="0" u="none" strike="noStrike" kern="1200" cap="none" spc="0" normalizeH="0" baseline="0" noProof="0" dirty="0">
                <a:ln>
                  <a:noFill/>
                </a:ln>
                <a:solidFill>
                  <a:srgbClr val="54A021">
                    <a:lumMod val="75000"/>
                  </a:srgbClr>
                </a:solidFill>
                <a:effectLst/>
                <a:uLnTx/>
                <a:uFillTx/>
                <a:latin typeface="Britannic Bold" panose="020B0903060703020204" pitchFamily="34" charset="0"/>
                <a:ea typeface="+mn-ea"/>
                <a:cs typeface="+mn-cs"/>
              </a:rPr>
              <a:t>„</a:t>
            </a:r>
            <a:r>
              <a:rPr kumimoji="0" lang="de-DE" sz="4400" b="0" i="0" u="none" strike="sngStrike" kern="1200" cap="none" spc="0" normalizeH="0" baseline="0" noProof="0" dirty="0">
                <a:ln>
                  <a:noFill/>
                </a:ln>
                <a:solidFill>
                  <a:srgbClr val="54A021">
                    <a:lumMod val="75000"/>
                  </a:srgbClr>
                </a:solidFill>
                <a:effectLst/>
                <a:uLnTx/>
                <a:uFillTx/>
                <a:latin typeface="Britannic Bold" panose="020B0903060703020204" pitchFamily="34" charset="0"/>
                <a:ea typeface="+mn-ea"/>
                <a:cs typeface="+mn-cs"/>
              </a:rPr>
              <a:t>Arschbombe!</a:t>
            </a:r>
            <a:r>
              <a:rPr kumimoji="0" lang="de-DE" sz="4400" b="0" i="0" u="none" strike="noStrike" kern="1200" cap="none" spc="0" normalizeH="0" baseline="0" noProof="0" dirty="0">
                <a:ln>
                  <a:noFill/>
                </a:ln>
                <a:solidFill>
                  <a:srgbClr val="54A021">
                    <a:lumMod val="75000"/>
                  </a:srgbClr>
                </a:solidFill>
                <a:effectLst/>
                <a:uLnTx/>
                <a:uFillTx/>
                <a:latin typeface="Britannic Bold" panose="020B0903060703020204" pitchFamily="34" charset="0"/>
                <a:ea typeface="+mn-ea"/>
                <a:cs typeface="+mn-cs"/>
              </a:rPr>
              <a:t> verboten.“</a:t>
            </a:r>
            <a:r>
              <a:rPr kumimoji="0" lang="de-DE" sz="3200" b="0" i="0" u="none" strike="noStrike" kern="1200" cap="none" spc="0" normalizeH="0" baseline="0" noProof="0" dirty="0">
                <a:ln>
                  <a:noFill/>
                </a:ln>
                <a:solidFill>
                  <a:srgbClr val="54A021">
                    <a:lumMod val="75000"/>
                  </a:srgbClr>
                </a:solidFill>
                <a:effectLst/>
                <a:uLnTx/>
                <a:uFillTx/>
                <a:latin typeface="Britannic Bold" panose="020B0903060703020204" pitchFamily="34" charset="0"/>
                <a:ea typeface="+mn-ea"/>
                <a:cs typeface="+mn-cs"/>
              </a:rPr>
              <a:t> </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de-DE" sz="200" b="0" i="0" u="none" strike="noStrike" kern="1200" cap="none" spc="0" normalizeH="0" baseline="0" noProof="0" dirty="0">
              <a:ln>
                <a:noFill/>
              </a:ln>
              <a:solidFill>
                <a:srgbClr val="54A021">
                  <a:lumMod val="75000"/>
                </a:srgbClr>
              </a:solidFill>
              <a:effectLst/>
              <a:uLnTx/>
              <a:uFillTx/>
              <a:latin typeface="Britannic Bold" panose="020B0903060703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de-DE" sz="1800" b="0" i="0" u="none" strike="noStrike" kern="1200" cap="none" spc="0" normalizeH="0" baseline="0" noProof="0" dirty="0">
                <a:ln>
                  <a:noFill/>
                </a:ln>
                <a:solidFill>
                  <a:prstClr val="black"/>
                </a:solidFill>
                <a:effectLst/>
                <a:uLnTx/>
                <a:uFillTx/>
                <a:latin typeface="Trebuchet MS" panose="020B0603020202020204"/>
                <a:ea typeface="+mn-ea"/>
                <a:cs typeface="+mn-cs"/>
              </a:rPr>
              <a:t>    Buch von Ulrich Hub</a:t>
            </a:r>
          </a:p>
        </p:txBody>
      </p:sp>
      <p:sp>
        <p:nvSpPr>
          <p:cNvPr id="6" name="Textfeld 5">
            <a:extLst>
              <a:ext uri="{FF2B5EF4-FFF2-40B4-BE49-F238E27FC236}">
                <a16:creationId xmlns:a16="http://schemas.microsoft.com/office/drawing/2014/main" id="{2BAA6722-FB5C-7877-4851-8456596A5D2B}"/>
              </a:ext>
            </a:extLst>
          </p:cNvPr>
          <p:cNvSpPr txBox="1"/>
          <p:nvPr/>
        </p:nvSpPr>
        <p:spPr>
          <a:xfrm>
            <a:off x="377951" y="2998183"/>
            <a:ext cx="7207624" cy="2062103"/>
          </a:xfrm>
          <a:prstGeom prst="rect">
            <a:avLst/>
          </a:prstGeom>
          <a:noFill/>
        </p:spPr>
        <p:txBody>
          <a:bodyPr wrap="square" rtlCol="0">
            <a:sp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0" lang="de-DE" sz="1600" b="0" i="0" u="none" strike="noStrike" kern="1200" cap="none" spc="0" normalizeH="0" baseline="0" noProof="0" dirty="0">
                <a:ln>
                  <a:noFill/>
                </a:ln>
                <a:solidFill>
                  <a:prstClr val="black"/>
                </a:solidFill>
                <a:effectLst/>
                <a:uLnTx/>
                <a:uFillTx/>
                <a:latin typeface="Trebuchet MS" panose="020B0603020202020204"/>
                <a:ea typeface="+mn-ea"/>
                <a:cs typeface="+mn-cs"/>
              </a:rPr>
              <a:t>Eigentlich sind lahme Ente und blindes Huhn allerbeste Freunde. Doch als die beiden in einem Freibad auf einen riesigen Haufen Enten stoßen, wird es verzwickt. Während die Ente vergeblich versucht, sich bei ihren Artgenossen beliebt zu machen, spielt sich das Huhn als Bademeister auf - und wird prompt bejubelt. Leider verliert es dabei sein geliebtes Entlein aus dem Blick. Ob eine gekonnte Arschbombe daran etwas ändert? </a:t>
            </a:r>
          </a:p>
          <a:p>
            <a:pPr marL="0" marR="0" lvl="0" indent="0" algn="l" defTabSz="457200" rtl="0" eaLnBrk="1" fontAlgn="auto" latinLnBrk="0" hangingPunct="1">
              <a:lnSpc>
                <a:spcPct val="100000"/>
              </a:lnSpc>
              <a:spcBef>
                <a:spcPts val="0"/>
              </a:spcBef>
              <a:spcAft>
                <a:spcPts val="0"/>
              </a:spcAft>
              <a:buClrTx/>
              <a:buSzTx/>
              <a:buFontTx/>
              <a:buNone/>
              <a:tabLst/>
              <a:defRPr/>
            </a:pPr>
            <a:br>
              <a:rPr kumimoji="0" lang="de-DE" sz="1600" b="0" i="0" u="none" strike="noStrike" kern="1200" cap="none" spc="0" normalizeH="0" baseline="0" noProof="0" dirty="0">
                <a:ln>
                  <a:noFill/>
                </a:ln>
                <a:solidFill>
                  <a:prstClr val="black"/>
                </a:solidFill>
                <a:effectLst/>
                <a:uLnTx/>
                <a:uFillTx/>
                <a:latin typeface="Trebuchet MS" panose="020B0603020202020204"/>
                <a:ea typeface="+mn-ea"/>
                <a:cs typeface="+mn-cs"/>
              </a:rPr>
            </a:br>
            <a:endParaRPr kumimoji="0" lang="de-DE" sz="1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7" name="Textfeld 6">
            <a:extLst>
              <a:ext uri="{FF2B5EF4-FFF2-40B4-BE49-F238E27FC236}">
                <a16:creationId xmlns:a16="http://schemas.microsoft.com/office/drawing/2014/main" id="{6866C2EA-F680-93A1-B303-219348A48AA1}"/>
              </a:ext>
            </a:extLst>
          </p:cNvPr>
          <p:cNvSpPr txBox="1"/>
          <p:nvPr/>
        </p:nvSpPr>
        <p:spPr>
          <a:xfrm>
            <a:off x="304799" y="4939817"/>
            <a:ext cx="7485529" cy="144655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de-DE" sz="1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Ort:</a:t>
            </a:r>
            <a:r>
              <a:rPr kumimoji="0" lang="de-DE" sz="1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Ofen Haustein, Hauptstraße 148a, Leubsdorf</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de-DE" sz="1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Datum:        </a:t>
            </a:r>
            <a:r>
              <a:rPr kumimoji="0" lang="de-DE" sz="1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30.1.26</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de-DE" sz="1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Zeit:             </a:t>
            </a:r>
            <a:r>
              <a:rPr kumimoji="0" lang="de-DE" sz="1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15.00 – 16.15 Uhr   &amp;   16.30 – 18.00 Uhr</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de-DE" sz="1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Kapazität:   </a:t>
            </a:r>
            <a:r>
              <a:rPr kumimoji="0" lang="de-DE" sz="1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10 Kinder</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de-DE" sz="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de-DE" sz="1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Empfohlene Altersstufe: </a:t>
            </a:r>
            <a:r>
              <a:rPr kumimoji="0" lang="de-DE" sz="1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1. bis 4. Klasse</a:t>
            </a:r>
          </a:p>
        </p:txBody>
      </p:sp>
      <p:sp>
        <p:nvSpPr>
          <p:cNvPr id="8" name="Textfeld 7">
            <a:extLst>
              <a:ext uri="{FF2B5EF4-FFF2-40B4-BE49-F238E27FC236}">
                <a16:creationId xmlns:a16="http://schemas.microsoft.com/office/drawing/2014/main" id="{534C2992-98C0-2A2C-F495-B2E6FB2D66C8}"/>
              </a:ext>
            </a:extLst>
          </p:cNvPr>
          <p:cNvSpPr txBox="1"/>
          <p:nvPr/>
        </p:nvSpPr>
        <p:spPr>
          <a:xfrm>
            <a:off x="1819836" y="6545984"/>
            <a:ext cx="7978588" cy="33855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de-DE" sz="1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Wir freuen uns und erwarten Euch mit Kakao, Tee und Keksen</a:t>
            </a:r>
          </a:p>
        </p:txBody>
      </p:sp>
      <p:pic>
        <p:nvPicPr>
          <p:cNvPr id="11" name="Bild 2" descr="Arschbombe verboten / Lahme Ente, blindes Huhn Bd.2"/>
          <p:cNvPicPr/>
          <p:nvPr/>
        </p:nvPicPr>
        <p:blipFill>
          <a:blip r:embed="rId3">
            <a:extLst>
              <a:ext uri="{28A0092B-C50C-407E-A947-70E740481C1C}">
                <a14:useLocalDpi xmlns:a14="http://schemas.microsoft.com/office/drawing/2010/main" val="0"/>
              </a:ext>
            </a:extLst>
          </a:blip>
          <a:srcRect/>
          <a:stretch>
            <a:fillRect/>
          </a:stretch>
        </p:blipFill>
        <p:spPr bwMode="auto">
          <a:xfrm>
            <a:off x="8037216" y="2784637"/>
            <a:ext cx="2670408" cy="3355157"/>
          </a:xfrm>
          <a:prstGeom prst="rect">
            <a:avLst/>
          </a:prstGeom>
          <a:noFill/>
          <a:ln>
            <a:noFill/>
          </a:ln>
        </p:spPr>
      </p:pic>
      <p:sp>
        <p:nvSpPr>
          <p:cNvPr id="3" name="Textfeld 2"/>
          <p:cNvSpPr txBox="1"/>
          <p:nvPr/>
        </p:nvSpPr>
        <p:spPr>
          <a:xfrm>
            <a:off x="5659956" y="1315488"/>
            <a:ext cx="3712464" cy="33855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de-DE" sz="1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Mit </a:t>
            </a:r>
            <a:r>
              <a:rPr kumimoji="0" lang="de-DE" sz="1600"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Wolly</a:t>
            </a:r>
            <a:r>
              <a:rPr kumimoji="0" lang="de-DE" sz="1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und den Enten ins Freibad!</a:t>
            </a:r>
          </a:p>
        </p:txBody>
      </p:sp>
      <p:sp>
        <p:nvSpPr>
          <p:cNvPr id="10" name="Titel 1">
            <a:extLst>
              <a:ext uri="{FF2B5EF4-FFF2-40B4-BE49-F238E27FC236}">
                <a16:creationId xmlns:a16="http://schemas.microsoft.com/office/drawing/2014/main" id="{7BC6E424-2961-4C72-BEE3-2628377570E5}"/>
              </a:ext>
            </a:extLst>
          </p:cNvPr>
          <p:cNvSpPr txBox="1">
            <a:spLocks/>
          </p:cNvSpPr>
          <p:nvPr/>
        </p:nvSpPr>
        <p:spPr>
          <a:xfrm>
            <a:off x="916472" y="138769"/>
            <a:ext cx="7766936" cy="814968"/>
          </a:xfrm>
          <a:prstGeom prst="rect">
            <a:avLst/>
          </a:prstGeom>
        </p:spPr>
        <p:txBody>
          <a:bodyPr vert="horz" lIns="91440" tIns="45720" rIns="91440" bIns="45720" rtlCol="0" anchor="b">
            <a:normAutofit fontScale="90000" lnSpcReduction="10000"/>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de-DE" b="1" dirty="0">
                <a:solidFill>
                  <a:schemeClr val="accent2"/>
                </a:solidFill>
                <a:latin typeface="Forte" panose="03060902040502070203" pitchFamily="66" charset="0"/>
              </a:rPr>
              <a:t>Leubsdorf liest ... </a:t>
            </a:r>
          </a:p>
        </p:txBody>
      </p:sp>
    </p:spTree>
    <p:extLst>
      <p:ext uri="{BB962C8B-B14F-4D97-AF65-F5344CB8AC3E}">
        <p14:creationId xmlns:p14="http://schemas.microsoft.com/office/powerpoint/2010/main" val="4926284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980619D-A77F-4E2D-91A2-D3D0846D531A}"/>
              </a:ext>
            </a:extLst>
          </p:cNvPr>
          <p:cNvSpPr>
            <a:spLocks noGrp="1"/>
          </p:cNvSpPr>
          <p:nvPr>
            <p:ph type="ctrTitle"/>
          </p:nvPr>
        </p:nvSpPr>
        <p:spPr>
          <a:xfrm>
            <a:off x="-1569414" y="163354"/>
            <a:ext cx="7766936" cy="814968"/>
          </a:xfrm>
        </p:spPr>
        <p:txBody>
          <a:bodyPr>
            <a:normAutofit fontScale="90000"/>
          </a:bodyPr>
          <a:lstStyle/>
          <a:p>
            <a:r>
              <a:rPr lang="de-DE" dirty="0">
                <a:solidFill>
                  <a:schemeClr val="accent2"/>
                </a:solidFill>
                <a:latin typeface="Forte" panose="03060902040502070203" pitchFamily="66" charset="0"/>
              </a:rPr>
              <a:t>Leubsdorf liest ... </a:t>
            </a:r>
          </a:p>
        </p:txBody>
      </p:sp>
      <p:sp>
        <p:nvSpPr>
          <p:cNvPr id="10" name="Untertitel 9">
            <a:extLst>
              <a:ext uri="{FF2B5EF4-FFF2-40B4-BE49-F238E27FC236}">
                <a16:creationId xmlns:a16="http://schemas.microsoft.com/office/drawing/2014/main" id="{82A428DB-DBC5-4441-BE2B-7EEB7495AFFD}"/>
              </a:ext>
            </a:extLst>
          </p:cNvPr>
          <p:cNvSpPr>
            <a:spLocks noGrp="1"/>
          </p:cNvSpPr>
          <p:nvPr>
            <p:ph type="subTitle" idx="1"/>
          </p:nvPr>
        </p:nvSpPr>
        <p:spPr>
          <a:xfrm>
            <a:off x="3434587" y="4472100"/>
            <a:ext cx="5332430" cy="1394379"/>
          </a:xfrm>
        </p:spPr>
        <p:txBody>
          <a:bodyPr>
            <a:normAutofit fontScale="92500" lnSpcReduction="10000"/>
          </a:bodyPr>
          <a:lstStyle/>
          <a:p>
            <a:pPr algn="l">
              <a:spcBef>
                <a:spcPts val="0"/>
              </a:spcBef>
            </a:pPr>
            <a:r>
              <a:rPr lang="de-DE" sz="1600" b="1" dirty="0">
                <a:solidFill>
                  <a:schemeClr val="accent5">
                    <a:lumMod val="75000"/>
                  </a:schemeClr>
                </a:solidFill>
              </a:rPr>
              <a:t>Ort: 				Gärtnerei </a:t>
            </a:r>
            <a:r>
              <a:rPr lang="de-DE" sz="1600" b="1" dirty="0" err="1">
                <a:solidFill>
                  <a:schemeClr val="accent5">
                    <a:lumMod val="75000"/>
                  </a:schemeClr>
                </a:solidFill>
              </a:rPr>
              <a:t>Kutzke</a:t>
            </a:r>
            <a:endParaRPr lang="de-DE" sz="1600" b="1" dirty="0">
              <a:solidFill>
                <a:schemeClr val="accent5">
                  <a:lumMod val="75000"/>
                </a:schemeClr>
              </a:solidFill>
            </a:endParaRPr>
          </a:p>
          <a:p>
            <a:pPr algn="l">
              <a:spcBef>
                <a:spcPts val="0"/>
              </a:spcBef>
            </a:pPr>
            <a:r>
              <a:rPr lang="de-DE" sz="1600" b="1" dirty="0">
                <a:solidFill>
                  <a:schemeClr val="accent5">
                    <a:lumMod val="75000"/>
                  </a:schemeClr>
                </a:solidFill>
              </a:rPr>
              <a:t>				Fabrikweg 7, </a:t>
            </a:r>
            <a:r>
              <a:rPr lang="de-DE" sz="1600" b="1" dirty="0" err="1">
                <a:solidFill>
                  <a:schemeClr val="accent5">
                    <a:lumMod val="75000"/>
                  </a:schemeClr>
                </a:solidFill>
              </a:rPr>
              <a:t>Hohenfichte</a:t>
            </a:r>
            <a:endParaRPr lang="de-DE" sz="1600" b="1" dirty="0">
              <a:solidFill>
                <a:schemeClr val="accent5">
                  <a:lumMod val="75000"/>
                </a:schemeClr>
              </a:solidFill>
            </a:endParaRPr>
          </a:p>
          <a:p>
            <a:pPr algn="l">
              <a:spcBef>
                <a:spcPts val="0"/>
              </a:spcBef>
            </a:pPr>
            <a:r>
              <a:rPr lang="de-DE" sz="1600" b="1" dirty="0">
                <a:solidFill>
                  <a:schemeClr val="accent5">
                    <a:lumMod val="75000"/>
                  </a:schemeClr>
                </a:solidFill>
              </a:rPr>
              <a:t>Termin: 			30.01.2026</a:t>
            </a:r>
          </a:p>
          <a:p>
            <a:pPr algn="l">
              <a:spcBef>
                <a:spcPts val="0"/>
              </a:spcBef>
            </a:pPr>
            <a:r>
              <a:rPr lang="de-DE" sz="1600" b="1" dirty="0">
                <a:solidFill>
                  <a:schemeClr val="accent5">
                    <a:lumMod val="75000"/>
                  </a:schemeClr>
                </a:solidFill>
              </a:rPr>
              <a:t>Zeit: 			16:30- 18:00 Uhr</a:t>
            </a:r>
          </a:p>
          <a:p>
            <a:pPr algn="l">
              <a:spcBef>
                <a:spcPts val="0"/>
              </a:spcBef>
            </a:pPr>
            <a:r>
              <a:rPr lang="de-DE" sz="1600" b="1" dirty="0">
                <a:solidFill>
                  <a:schemeClr val="accent5">
                    <a:lumMod val="75000"/>
                  </a:schemeClr>
                </a:solidFill>
              </a:rPr>
              <a:t>Kapazität: 		10 Kinder</a:t>
            </a:r>
          </a:p>
          <a:p>
            <a:pPr algn="l">
              <a:spcBef>
                <a:spcPts val="0"/>
              </a:spcBef>
            </a:pPr>
            <a:r>
              <a:rPr lang="de-DE" sz="1600" b="1" dirty="0">
                <a:solidFill>
                  <a:schemeClr val="accent5">
                    <a:lumMod val="75000"/>
                  </a:schemeClr>
                </a:solidFill>
              </a:rPr>
              <a:t>Empfohlenes Alter: 	Vorschule bis 10 Jahre</a:t>
            </a:r>
            <a:endParaRPr lang="de-DE" sz="1600" dirty="0">
              <a:solidFill>
                <a:schemeClr val="accent5">
                  <a:lumMod val="75000"/>
                </a:schemeClr>
              </a:solidFill>
            </a:endParaRPr>
          </a:p>
          <a:p>
            <a:pPr algn="l"/>
            <a:endParaRPr lang="de-DE" dirty="0"/>
          </a:p>
          <a:p>
            <a:endParaRPr lang="de-DE" dirty="0"/>
          </a:p>
        </p:txBody>
      </p:sp>
      <p:sp>
        <p:nvSpPr>
          <p:cNvPr id="6" name="Titel 1">
            <a:extLst>
              <a:ext uri="{FF2B5EF4-FFF2-40B4-BE49-F238E27FC236}">
                <a16:creationId xmlns:a16="http://schemas.microsoft.com/office/drawing/2014/main" id="{B495875E-0706-4C13-8FC0-73D65008722C}"/>
              </a:ext>
            </a:extLst>
          </p:cNvPr>
          <p:cNvSpPr txBox="1">
            <a:spLocks/>
          </p:cNvSpPr>
          <p:nvPr/>
        </p:nvSpPr>
        <p:spPr>
          <a:xfrm>
            <a:off x="1309777" y="1186549"/>
            <a:ext cx="7766936" cy="414383"/>
          </a:xfrm>
          <a:prstGeom prst="rect">
            <a:avLst/>
          </a:prstGeom>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2000" b="1" i="0" u="none" strike="noStrike" kern="1200" cap="none" spc="0" normalizeH="0" baseline="0" noProof="0" dirty="0">
                <a:ln>
                  <a:noFill/>
                </a:ln>
                <a:solidFill>
                  <a:srgbClr val="E76618"/>
                </a:solidFill>
                <a:effectLst/>
                <a:uLnTx/>
                <a:uFillTx/>
                <a:latin typeface="Trebuchet MS" panose="020B0603020202020204"/>
                <a:ea typeface="+mj-ea"/>
                <a:cs typeface="+mj-cs"/>
              </a:rPr>
              <a:t>von Martina Lindner</a:t>
            </a:r>
          </a:p>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2800" b="1" i="0" u="none" strike="noStrike" kern="1200" cap="none" spc="0" normalizeH="0" baseline="0" noProof="0" dirty="0">
                <a:ln>
                  <a:noFill/>
                </a:ln>
                <a:solidFill>
                  <a:srgbClr val="E76618"/>
                </a:solidFill>
                <a:effectLst/>
                <a:uLnTx/>
                <a:uFillTx/>
                <a:latin typeface="Trebuchet MS" panose="020B0603020202020204"/>
                <a:ea typeface="+mj-ea"/>
                <a:cs typeface="+mj-cs"/>
              </a:rPr>
              <a:t>Die Kräuterschatzkiste: Die Drachenblume</a:t>
            </a:r>
          </a:p>
        </p:txBody>
      </p:sp>
      <p:sp>
        <p:nvSpPr>
          <p:cNvPr id="7" name="Titel 1">
            <a:extLst>
              <a:ext uri="{FF2B5EF4-FFF2-40B4-BE49-F238E27FC236}">
                <a16:creationId xmlns:a16="http://schemas.microsoft.com/office/drawing/2014/main" id="{8C08176C-5EF7-4B9B-909B-5A81FB282473}"/>
              </a:ext>
            </a:extLst>
          </p:cNvPr>
          <p:cNvSpPr txBox="1">
            <a:spLocks/>
          </p:cNvSpPr>
          <p:nvPr/>
        </p:nvSpPr>
        <p:spPr>
          <a:xfrm>
            <a:off x="3434587" y="1968843"/>
            <a:ext cx="7904663" cy="2337645"/>
          </a:xfrm>
          <a:prstGeom prst="rect">
            <a:avLst/>
          </a:prstGeom>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endParaRPr kumimoji="0" lang="de-DE" sz="1500" b="0" i="0" u="none" strike="noStrike" kern="1200" cap="none" spc="0" normalizeH="0" baseline="0" noProof="0" dirty="0">
              <a:ln>
                <a:noFill/>
              </a:ln>
              <a:solidFill>
                <a:srgbClr val="90C226"/>
              </a:solidFill>
              <a:effectLst/>
              <a:uLnTx/>
              <a:uFillTx/>
              <a:latin typeface="Palatino Linotype" panose="02040502050505030304" pitchFamily="18" charset="0"/>
              <a:ea typeface="+mj-ea"/>
              <a:cs typeface="+mj-cs"/>
            </a:endParaRPr>
          </a:p>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1500" b="1" i="0" u="none" strike="noStrike" kern="1200" cap="none" spc="0" normalizeH="0" baseline="0" noProof="0" dirty="0">
                <a:ln>
                  <a:noFill/>
                </a:ln>
                <a:solidFill>
                  <a:srgbClr val="54A021"/>
                </a:solidFill>
                <a:effectLst/>
                <a:uLnTx/>
                <a:uFillTx/>
                <a:latin typeface="Trebuchet MS" panose="020B0603020202020204"/>
                <a:ea typeface="+mj-ea"/>
                <a:cs typeface="+mj-cs"/>
              </a:rPr>
              <a:t>Die kleine Kräuterelfe Flora gelangt auf ihrer Reise</a:t>
            </a:r>
          </a:p>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1500" b="1" i="0" u="none" strike="noStrike" kern="1200" cap="none" spc="0" normalizeH="0" baseline="0" noProof="0" dirty="0">
                <a:ln>
                  <a:noFill/>
                </a:ln>
                <a:solidFill>
                  <a:srgbClr val="54A021"/>
                </a:solidFill>
                <a:effectLst/>
                <a:uLnTx/>
                <a:uFillTx/>
                <a:latin typeface="Trebuchet MS" panose="020B0603020202020204"/>
                <a:ea typeface="+mj-ea"/>
                <a:cs typeface="+mj-cs"/>
              </a:rPr>
              <a:t>in ein Land, in dem der König das Lachen verboten hat, </a:t>
            </a:r>
          </a:p>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1500" b="1" i="0" u="none" strike="noStrike" kern="1200" cap="none" spc="0" normalizeH="0" baseline="0" noProof="0" dirty="0">
                <a:ln>
                  <a:noFill/>
                </a:ln>
                <a:solidFill>
                  <a:srgbClr val="54A021"/>
                </a:solidFill>
                <a:effectLst/>
                <a:uLnTx/>
                <a:uFillTx/>
                <a:latin typeface="Trebuchet MS" panose="020B0603020202020204"/>
                <a:ea typeface="+mj-ea"/>
                <a:cs typeface="+mj-cs"/>
              </a:rPr>
              <a:t>da er selbst sehr traurig ist. </a:t>
            </a:r>
          </a:p>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1500" b="1" i="0" u="none" strike="noStrike" kern="1200" cap="none" spc="0" normalizeH="0" baseline="0" noProof="0" dirty="0">
                <a:ln>
                  <a:noFill/>
                </a:ln>
                <a:solidFill>
                  <a:srgbClr val="54A021"/>
                </a:solidFill>
                <a:effectLst/>
                <a:uLnTx/>
                <a:uFillTx/>
                <a:latin typeface="Trebuchet MS" panose="020B0603020202020204"/>
                <a:ea typeface="+mj-ea"/>
                <a:cs typeface="+mj-cs"/>
              </a:rPr>
              <a:t>Flora, die kleine listige Elfe, versucht </a:t>
            </a:r>
          </a:p>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1500" b="1" i="0" u="none" strike="noStrike" kern="1200" cap="none" spc="0" normalizeH="0" baseline="0" noProof="0" dirty="0">
                <a:ln>
                  <a:noFill/>
                </a:ln>
                <a:solidFill>
                  <a:srgbClr val="54A021"/>
                </a:solidFill>
                <a:effectLst/>
                <a:uLnTx/>
                <a:uFillTx/>
                <a:latin typeface="Trebuchet MS" panose="020B0603020202020204"/>
                <a:ea typeface="+mj-ea"/>
                <a:cs typeface="+mj-cs"/>
              </a:rPr>
              <a:t>mit Hilfe der Drachenblume und </a:t>
            </a:r>
          </a:p>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1500" b="1" i="0" u="none" strike="noStrike" kern="1200" cap="none" spc="0" normalizeH="0" baseline="0" noProof="0" dirty="0">
                <a:ln>
                  <a:noFill/>
                </a:ln>
                <a:solidFill>
                  <a:srgbClr val="54A021"/>
                </a:solidFill>
                <a:effectLst/>
                <a:uLnTx/>
                <a:uFillTx/>
                <a:latin typeface="Trebuchet MS" panose="020B0603020202020204"/>
                <a:ea typeface="+mj-ea"/>
                <a:cs typeface="+mj-cs"/>
              </a:rPr>
              <a:t>ihren Märchen aus der Kräuterschatzkiste, </a:t>
            </a:r>
          </a:p>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1500" b="1" i="0" u="none" strike="noStrike" kern="1200" cap="none" spc="0" normalizeH="0" baseline="0" noProof="0" dirty="0">
                <a:ln>
                  <a:noFill/>
                </a:ln>
                <a:solidFill>
                  <a:srgbClr val="54A021"/>
                </a:solidFill>
                <a:effectLst/>
                <a:uLnTx/>
                <a:uFillTx/>
                <a:latin typeface="Trebuchet MS" panose="020B0603020202020204"/>
                <a:ea typeface="+mj-ea"/>
                <a:cs typeface="+mj-cs"/>
              </a:rPr>
              <a:t>den König wieder fröhlich zu stimmen und </a:t>
            </a:r>
          </a:p>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1500" b="1" i="0" u="none" strike="noStrike" kern="1200" cap="none" spc="0" normalizeH="0" baseline="0" noProof="0" dirty="0">
                <a:ln>
                  <a:noFill/>
                </a:ln>
                <a:solidFill>
                  <a:srgbClr val="54A021"/>
                </a:solidFill>
                <a:effectLst/>
                <a:uLnTx/>
                <a:uFillTx/>
                <a:latin typeface="Trebuchet MS" panose="020B0603020202020204"/>
                <a:ea typeface="+mj-ea"/>
                <a:cs typeface="+mj-cs"/>
              </a:rPr>
              <a:t>das Lachen ins Land zurückzubringen.</a:t>
            </a:r>
            <a:endParaRPr kumimoji="0" lang="de-DE" sz="1400" b="1" i="0" u="none" strike="noStrike" kern="1200" cap="none" spc="0" normalizeH="0" baseline="0" noProof="0" dirty="0">
              <a:ln>
                <a:noFill/>
              </a:ln>
              <a:solidFill>
                <a:srgbClr val="E76618"/>
              </a:solidFill>
              <a:effectLst/>
              <a:uLnTx/>
              <a:uFillTx/>
              <a:latin typeface="Trebuchet MS" panose="020B0603020202020204"/>
              <a:ea typeface="+mj-ea"/>
              <a:cs typeface="+mj-cs"/>
            </a:endParaRPr>
          </a:p>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1800" b="0" i="0" u="none" strike="noStrike" kern="1200" cap="none" spc="0" normalizeH="0" baseline="0" noProof="0" dirty="0">
                <a:ln>
                  <a:noFill/>
                </a:ln>
                <a:solidFill>
                  <a:srgbClr val="90C226"/>
                </a:solidFill>
                <a:effectLst/>
                <a:uLnTx/>
                <a:uFillTx/>
                <a:latin typeface="Trebuchet MS" panose="020B0603020202020204"/>
                <a:ea typeface="+mj-ea"/>
                <a:cs typeface="+mj-cs"/>
              </a:rPr>
              <a:t> </a:t>
            </a:r>
          </a:p>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1800" b="0" i="0" u="none" strike="noStrike" kern="1200" cap="none" spc="0" normalizeH="0" baseline="0" noProof="0" dirty="0">
                <a:ln>
                  <a:noFill/>
                </a:ln>
                <a:solidFill>
                  <a:srgbClr val="90C226"/>
                </a:solidFill>
                <a:effectLst/>
                <a:uLnTx/>
                <a:uFillTx/>
                <a:latin typeface="Calibri" panose="020F0502020204030204" pitchFamily="34" charset="0"/>
                <a:ea typeface="+mj-ea"/>
                <a:cs typeface="+mj-cs"/>
              </a:rPr>
              <a:t>		</a:t>
            </a:r>
          </a:p>
        </p:txBody>
      </p:sp>
      <p:sp>
        <p:nvSpPr>
          <p:cNvPr id="8" name="Titel 1">
            <a:extLst>
              <a:ext uri="{FF2B5EF4-FFF2-40B4-BE49-F238E27FC236}">
                <a16:creationId xmlns:a16="http://schemas.microsoft.com/office/drawing/2014/main" id="{43D0E383-5BEE-4F8E-8A7B-72B2B9C80795}"/>
              </a:ext>
            </a:extLst>
          </p:cNvPr>
          <p:cNvSpPr txBox="1">
            <a:spLocks/>
          </p:cNvSpPr>
          <p:nvPr/>
        </p:nvSpPr>
        <p:spPr>
          <a:xfrm>
            <a:off x="1309777" y="2146931"/>
            <a:ext cx="5332430" cy="358877"/>
          </a:xfrm>
          <a:prstGeom prst="rect">
            <a:avLst/>
          </a:prstGeom>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endParaRPr kumimoji="0" lang="de-DE" sz="1300" b="1" i="0" u="none" strike="noStrike" kern="1200" cap="none" spc="0" normalizeH="0" baseline="0" noProof="0" dirty="0">
              <a:ln>
                <a:noFill/>
              </a:ln>
              <a:solidFill>
                <a:srgbClr val="E76618"/>
              </a:solidFill>
              <a:effectLst/>
              <a:uLnTx/>
              <a:uFillTx/>
              <a:latin typeface="Palatino Linotype" panose="02040502050505030304" pitchFamily="18" charset="0"/>
              <a:ea typeface="+mj-ea"/>
              <a:cs typeface="+mj-cs"/>
            </a:endParaRPr>
          </a:p>
        </p:txBody>
      </p:sp>
      <p:sp>
        <p:nvSpPr>
          <p:cNvPr id="11" name="Titel 1">
            <a:extLst>
              <a:ext uri="{FF2B5EF4-FFF2-40B4-BE49-F238E27FC236}">
                <a16:creationId xmlns:a16="http://schemas.microsoft.com/office/drawing/2014/main" id="{1BD79549-6213-40F8-AA15-618ED237929A}"/>
              </a:ext>
            </a:extLst>
          </p:cNvPr>
          <p:cNvSpPr txBox="1">
            <a:spLocks/>
          </p:cNvSpPr>
          <p:nvPr/>
        </p:nvSpPr>
        <p:spPr>
          <a:xfrm>
            <a:off x="1160307" y="6050096"/>
            <a:ext cx="8671446" cy="358877"/>
          </a:xfrm>
          <a:prstGeom prst="rect">
            <a:avLst/>
          </a:prstGeom>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1500" b="1" i="0" u="none" strike="noStrike" kern="1200" cap="none" spc="0" normalizeH="0" baseline="0" noProof="0" dirty="0">
                <a:ln>
                  <a:noFill/>
                </a:ln>
                <a:solidFill>
                  <a:srgbClr val="E76618"/>
                </a:solidFill>
                <a:effectLst/>
                <a:uLnTx/>
                <a:uFillTx/>
                <a:latin typeface="Trebuchet MS" panose="020B0603020202020204"/>
                <a:ea typeface="+mj-ea"/>
                <a:cs typeface="+mj-cs"/>
              </a:rPr>
              <a:t>Es erwarten euch: Eine spannende Reise mit der Kräuterelfe und eine Überraschung </a:t>
            </a:r>
            <a:endParaRPr kumimoji="0" lang="de-DE" sz="1500" b="0" i="1" u="none" strike="noStrike" kern="1200" cap="none" spc="0" normalizeH="0" baseline="0" noProof="0" dirty="0">
              <a:ln>
                <a:noFill/>
              </a:ln>
              <a:solidFill>
                <a:srgbClr val="E76618"/>
              </a:solidFill>
              <a:effectLst/>
              <a:uLnTx/>
              <a:uFillTx/>
              <a:latin typeface="Trebuchet MS" panose="020B0603020202020204"/>
              <a:ea typeface="+mj-ea"/>
              <a:cs typeface="+mj-cs"/>
            </a:endParaRPr>
          </a:p>
          <a:p>
            <a:pPr marL="0" marR="0" lvl="0" indent="0" algn="l" defTabSz="457200" rtl="0" eaLnBrk="1" fontAlgn="auto" latinLnBrk="0" hangingPunct="1">
              <a:lnSpc>
                <a:spcPct val="100000"/>
              </a:lnSpc>
              <a:spcBef>
                <a:spcPct val="0"/>
              </a:spcBef>
              <a:spcAft>
                <a:spcPts val="0"/>
              </a:spcAft>
              <a:buClrTx/>
              <a:buSzTx/>
              <a:buFontTx/>
              <a:buNone/>
              <a:tabLst/>
              <a:defRPr/>
            </a:pPr>
            <a:endParaRPr kumimoji="0" lang="de-DE" sz="1800" b="0" i="0" u="none" strike="noStrike" kern="1200" cap="none" spc="0" normalizeH="0" baseline="0" noProof="0" dirty="0">
              <a:ln>
                <a:noFill/>
              </a:ln>
              <a:solidFill>
                <a:srgbClr val="E76618"/>
              </a:solidFill>
              <a:effectLst/>
              <a:uLnTx/>
              <a:uFillTx/>
              <a:latin typeface="Trebuchet MS" panose="020B0603020202020204"/>
              <a:ea typeface="+mj-ea"/>
              <a:cs typeface="+mj-cs"/>
            </a:endParaRPr>
          </a:p>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1800" b="0" i="0" u="none" strike="noStrike" kern="1200" cap="none" spc="0" normalizeH="0" baseline="0" noProof="0" dirty="0">
                <a:ln>
                  <a:noFill/>
                </a:ln>
                <a:solidFill>
                  <a:srgbClr val="90C226"/>
                </a:solidFill>
                <a:effectLst/>
                <a:uLnTx/>
                <a:uFillTx/>
                <a:latin typeface="Trebuchet MS" panose="020B0603020202020204"/>
                <a:ea typeface="+mj-ea"/>
                <a:cs typeface="+mj-cs"/>
              </a:rPr>
              <a:t> </a:t>
            </a:r>
          </a:p>
        </p:txBody>
      </p:sp>
      <p:pic>
        <p:nvPicPr>
          <p:cNvPr id="4" name="Grafik 3"/>
          <p:cNvPicPr>
            <a:picLocks noChangeAspect="1"/>
          </p:cNvPicPr>
          <p:nvPr/>
        </p:nvPicPr>
        <p:blipFill>
          <a:blip r:embed="rId2"/>
          <a:stretch>
            <a:fillRect/>
          </a:stretch>
        </p:blipFill>
        <p:spPr>
          <a:xfrm rot="1180805">
            <a:off x="7585556" y="2951730"/>
            <a:ext cx="3775215" cy="1943644"/>
          </a:xfrm>
          <a:prstGeom prst="rect">
            <a:avLst/>
          </a:prstGeom>
        </p:spPr>
      </p:pic>
      <p:pic>
        <p:nvPicPr>
          <p:cNvPr id="9" name="Grafik 8"/>
          <p:cNvPicPr>
            <a:picLocks noChangeAspect="1"/>
          </p:cNvPicPr>
          <p:nvPr/>
        </p:nvPicPr>
        <p:blipFill>
          <a:blip r:embed="rId3"/>
          <a:stretch>
            <a:fillRect/>
          </a:stretch>
        </p:blipFill>
        <p:spPr>
          <a:xfrm rot="20733285">
            <a:off x="932674" y="2727469"/>
            <a:ext cx="2141660" cy="3159740"/>
          </a:xfrm>
          <a:prstGeom prst="rect">
            <a:avLst/>
          </a:prstGeom>
        </p:spPr>
      </p:pic>
      <p:sp>
        <p:nvSpPr>
          <p:cNvPr id="12" name="Textfeld 11"/>
          <p:cNvSpPr txBox="1"/>
          <p:nvPr/>
        </p:nvSpPr>
        <p:spPr>
          <a:xfrm>
            <a:off x="10682655" y="6165459"/>
            <a:ext cx="1987062" cy="21544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de-DE" sz="800" b="0" i="0" u="none" strike="noStrike" kern="1200" cap="none" spc="0" normalizeH="0" baseline="0" noProof="0" dirty="0">
                <a:ln>
                  <a:noFill/>
                </a:ln>
                <a:solidFill>
                  <a:prstClr val="black"/>
                </a:solidFill>
                <a:effectLst/>
                <a:uLnTx/>
                <a:uFillTx/>
                <a:latin typeface="Trebuchet MS" panose="020B0603020202020204"/>
                <a:ea typeface="+mn-ea"/>
                <a:cs typeface="+mn-cs"/>
              </a:rPr>
              <a:t>Bilder: </a:t>
            </a:r>
            <a:r>
              <a:rPr kumimoji="0" lang="de-DE" sz="800" b="0" i="0" u="none" strike="noStrike" kern="1200" cap="none" spc="0" normalizeH="0" baseline="0" noProof="0" dirty="0" err="1">
                <a:ln>
                  <a:noFill/>
                </a:ln>
                <a:solidFill>
                  <a:prstClr val="black"/>
                </a:solidFill>
                <a:effectLst/>
                <a:uLnTx/>
                <a:uFillTx/>
                <a:latin typeface="Trebuchet MS" panose="020B0603020202020204"/>
                <a:ea typeface="+mn-ea"/>
                <a:cs typeface="+mn-cs"/>
              </a:rPr>
              <a:t>Nymphenverlag</a:t>
            </a:r>
            <a:endParaRPr kumimoji="0" lang="de-DE" sz="800" b="0" i="0" u="none" strike="noStrike" kern="1200" cap="none" spc="0" normalizeH="0" baseline="0" noProof="0" dirty="0">
              <a:ln>
                <a:noFill/>
              </a:ln>
              <a:solidFill>
                <a:prstClr val="black"/>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15317734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980619D-A77F-4E2D-91A2-D3D0846D531A}"/>
              </a:ext>
            </a:extLst>
          </p:cNvPr>
          <p:cNvSpPr>
            <a:spLocks noGrp="1"/>
          </p:cNvSpPr>
          <p:nvPr>
            <p:ph type="ctrTitle"/>
          </p:nvPr>
        </p:nvSpPr>
        <p:spPr>
          <a:xfrm>
            <a:off x="-1569414" y="163354"/>
            <a:ext cx="7766936" cy="814968"/>
          </a:xfrm>
        </p:spPr>
        <p:txBody>
          <a:bodyPr>
            <a:normAutofit fontScale="90000"/>
          </a:bodyPr>
          <a:lstStyle/>
          <a:p>
            <a:r>
              <a:rPr lang="de-DE" dirty="0">
                <a:solidFill>
                  <a:schemeClr val="accent2"/>
                </a:solidFill>
                <a:latin typeface="Forte" panose="03060902040502070203" pitchFamily="66" charset="0"/>
              </a:rPr>
              <a:t>Leubsdorf liest ... </a:t>
            </a:r>
          </a:p>
        </p:txBody>
      </p:sp>
      <p:sp>
        <p:nvSpPr>
          <p:cNvPr id="10" name="Untertitel 9">
            <a:extLst>
              <a:ext uri="{FF2B5EF4-FFF2-40B4-BE49-F238E27FC236}">
                <a16:creationId xmlns:a16="http://schemas.microsoft.com/office/drawing/2014/main" id="{82A428DB-DBC5-4441-BE2B-7EEB7495AFFD}"/>
              </a:ext>
            </a:extLst>
          </p:cNvPr>
          <p:cNvSpPr>
            <a:spLocks noGrp="1"/>
          </p:cNvSpPr>
          <p:nvPr>
            <p:ph type="subTitle" idx="1"/>
          </p:nvPr>
        </p:nvSpPr>
        <p:spPr>
          <a:xfrm>
            <a:off x="4448715" y="4403948"/>
            <a:ext cx="5332430" cy="1394379"/>
          </a:xfrm>
        </p:spPr>
        <p:txBody>
          <a:bodyPr>
            <a:normAutofit/>
          </a:bodyPr>
          <a:lstStyle/>
          <a:p>
            <a:pPr algn="l">
              <a:spcBef>
                <a:spcPts val="0"/>
              </a:spcBef>
            </a:pPr>
            <a:r>
              <a:rPr lang="de-DE" sz="1600" b="1" dirty="0">
                <a:solidFill>
                  <a:srgbClr val="781A5D"/>
                </a:solidFill>
                <a:latin typeface="Palatino Linotype" panose="02040502050505030304" pitchFamily="18" charset="0"/>
              </a:rPr>
              <a:t>Ort: </a:t>
            </a:r>
            <a:r>
              <a:rPr lang="de-DE" sz="1600" b="1" dirty="0">
                <a:solidFill>
                  <a:schemeClr val="accent1"/>
                </a:solidFill>
                <a:latin typeface="Palatino Linotype" panose="02040502050505030304" pitchFamily="18" charset="0"/>
              </a:rPr>
              <a:t>Hort Entdeckerland </a:t>
            </a:r>
          </a:p>
          <a:p>
            <a:pPr algn="l">
              <a:spcBef>
                <a:spcPts val="0"/>
              </a:spcBef>
            </a:pPr>
            <a:r>
              <a:rPr lang="de-DE" sz="1600" b="1" dirty="0">
                <a:solidFill>
                  <a:srgbClr val="781A5D"/>
                </a:solidFill>
                <a:latin typeface="Palatino Linotype" panose="02040502050505030304" pitchFamily="18" charset="0"/>
              </a:rPr>
              <a:t>Termin:</a:t>
            </a:r>
            <a:r>
              <a:rPr lang="de-DE" sz="1600" b="1" dirty="0">
                <a:solidFill>
                  <a:schemeClr val="accent1"/>
                </a:solidFill>
                <a:latin typeface="Palatino Linotype" panose="02040502050505030304" pitchFamily="18" charset="0"/>
              </a:rPr>
              <a:t> 30.01.2026</a:t>
            </a:r>
          </a:p>
          <a:p>
            <a:pPr algn="l">
              <a:spcBef>
                <a:spcPts val="0"/>
              </a:spcBef>
            </a:pPr>
            <a:r>
              <a:rPr lang="de-DE" sz="1600" b="1" dirty="0">
                <a:solidFill>
                  <a:srgbClr val="781A5D"/>
                </a:solidFill>
                <a:latin typeface="Palatino Linotype" panose="02040502050505030304" pitchFamily="18" charset="0"/>
              </a:rPr>
              <a:t>Zeit:</a:t>
            </a:r>
            <a:r>
              <a:rPr lang="de-DE" sz="1600" b="1" dirty="0">
                <a:solidFill>
                  <a:schemeClr val="accent1"/>
                </a:solidFill>
                <a:latin typeface="Palatino Linotype" panose="02040502050505030304" pitchFamily="18" charset="0"/>
              </a:rPr>
              <a:t> ab 15:30 Uhr</a:t>
            </a:r>
          </a:p>
          <a:p>
            <a:pPr algn="l">
              <a:spcBef>
                <a:spcPts val="0"/>
              </a:spcBef>
            </a:pPr>
            <a:r>
              <a:rPr lang="de-DE" sz="1600" b="1" dirty="0">
                <a:solidFill>
                  <a:srgbClr val="781A5D"/>
                </a:solidFill>
                <a:latin typeface="Palatino Linotype" panose="02040502050505030304" pitchFamily="18" charset="0"/>
              </a:rPr>
              <a:t>Kapazität: </a:t>
            </a:r>
            <a:r>
              <a:rPr lang="de-DE" sz="1600" b="1" dirty="0">
                <a:solidFill>
                  <a:schemeClr val="accent1"/>
                </a:solidFill>
                <a:latin typeface="Palatino Linotype" panose="02040502050505030304" pitchFamily="18" charset="0"/>
              </a:rPr>
              <a:t>15 Kinder</a:t>
            </a:r>
          </a:p>
          <a:p>
            <a:pPr algn="l">
              <a:spcBef>
                <a:spcPts val="0"/>
              </a:spcBef>
            </a:pPr>
            <a:r>
              <a:rPr lang="de-DE" sz="1600" b="1" dirty="0">
                <a:solidFill>
                  <a:srgbClr val="781A5D"/>
                </a:solidFill>
                <a:latin typeface="Palatino Linotype" panose="02040502050505030304" pitchFamily="18" charset="0"/>
              </a:rPr>
              <a:t>Empfohlenes Alter: </a:t>
            </a:r>
            <a:r>
              <a:rPr lang="de-DE" sz="1600" b="1" dirty="0">
                <a:solidFill>
                  <a:schemeClr val="accent1"/>
                </a:solidFill>
                <a:latin typeface="Palatino Linotype" panose="02040502050505030304" pitchFamily="18" charset="0"/>
              </a:rPr>
              <a:t>ab 5 Jahren</a:t>
            </a:r>
            <a:endParaRPr lang="de-DE" sz="1600" dirty="0">
              <a:solidFill>
                <a:schemeClr val="accent1"/>
              </a:solidFill>
              <a:latin typeface="Palatino Linotype" panose="02040502050505030304" pitchFamily="18" charset="0"/>
            </a:endParaRPr>
          </a:p>
          <a:p>
            <a:pPr algn="l"/>
            <a:endParaRPr lang="de-DE" dirty="0"/>
          </a:p>
          <a:p>
            <a:endParaRPr lang="de-DE" dirty="0"/>
          </a:p>
        </p:txBody>
      </p:sp>
      <p:sp>
        <p:nvSpPr>
          <p:cNvPr id="6" name="Titel 1">
            <a:extLst>
              <a:ext uri="{FF2B5EF4-FFF2-40B4-BE49-F238E27FC236}">
                <a16:creationId xmlns:a16="http://schemas.microsoft.com/office/drawing/2014/main" id="{B495875E-0706-4C13-8FC0-73D65008722C}"/>
              </a:ext>
            </a:extLst>
          </p:cNvPr>
          <p:cNvSpPr txBox="1">
            <a:spLocks/>
          </p:cNvSpPr>
          <p:nvPr/>
        </p:nvSpPr>
        <p:spPr>
          <a:xfrm>
            <a:off x="1309777" y="1186549"/>
            <a:ext cx="7766936" cy="414383"/>
          </a:xfrm>
          <a:prstGeom prst="rect">
            <a:avLst/>
          </a:prstGeom>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2000" b="1" i="0" u="none" strike="noStrike" kern="1200" cap="none" spc="0" normalizeH="0" baseline="0" noProof="0" dirty="0">
                <a:ln>
                  <a:noFill/>
                </a:ln>
                <a:solidFill>
                  <a:srgbClr val="781A5D"/>
                </a:solidFill>
                <a:effectLst/>
                <a:uLnTx/>
                <a:uFillTx/>
                <a:latin typeface="Palatino Linotype" panose="02040502050505030304" pitchFamily="18" charset="0"/>
                <a:ea typeface="+mj-ea"/>
                <a:cs typeface="+mj-cs"/>
              </a:rPr>
              <a:t>Ein Freund wie kein anderer</a:t>
            </a:r>
          </a:p>
        </p:txBody>
      </p:sp>
      <p:sp>
        <p:nvSpPr>
          <p:cNvPr id="7" name="Titel 1">
            <a:extLst>
              <a:ext uri="{FF2B5EF4-FFF2-40B4-BE49-F238E27FC236}">
                <a16:creationId xmlns:a16="http://schemas.microsoft.com/office/drawing/2014/main" id="{8C08176C-5EF7-4B9B-909B-5A81FB282473}"/>
              </a:ext>
            </a:extLst>
          </p:cNvPr>
          <p:cNvSpPr txBox="1">
            <a:spLocks/>
          </p:cNvSpPr>
          <p:nvPr/>
        </p:nvSpPr>
        <p:spPr>
          <a:xfrm>
            <a:off x="4448715" y="1776489"/>
            <a:ext cx="4627998" cy="2337645"/>
          </a:xfrm>
          <a:prstGeom prst="rect">
            <a:avLst/>
          </a:prstGeom>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endParaRPr kumimoji="0" lang="de-DE" sz="1400" b="0" i="0" u="none" strike="noStrike" kern="1200" cap="none" spc="0" normalizeH="0" baseline="0" noProof="0" dirty="0">
              <a:ln>
                <a:noFill/>
              </a:ln>
              <a:solidFill>
                <a:srgbClr val="5FCBEF"/>
              </a:solidFill>
              <a:effectLst/>
              <a:uLnTx/>
              <a:uFillTx/>
              <a:latin typeface="Palatino Linotype" panose="02040502050505030304" pitchFamily="18" charset="0"/>
              <a:ea typeface="+mj-ea"/>
              <a:cs typeface="+mj-cs"/>
            </a:endParaRPr>
          </a:p>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1400" b="0" i="0" u="none" strike="noStrike" kern="1200" cap="none" spc="0" normalizeH="0" baseline="0" noProof="0" dirty="0">
                <a:ln>
                  <a:noFill/>
                </a:ln>
                <a:solidFill>
                  <a:srgbClr val="5FCBEF"/>
                </a:solidFill>
                <a:effectLst/>
                <a:uLnTx/>
                <a:uFillTx/>
                <a:latin typeface="Trebuchet MS" panose="020B0603020202020204"/>
                <a:ea typeface="+mj-ea"/>
                <a:cs typeface="+mj-cs"/>
              </a:rPr>
              <a:t>Begeistert hüpft </a:t>
            </a:r>
            <a:r>
              <a:rPr kumimoji="0" lang="de-DE" sz="1400" b="0" i="0" u="none" strike="noStrike" kern="1200" cap="none" spc="0" normalizeH="0" baseline="0" noProof="0" dirty="0" err="1">
                <a:ln>
                  <a:noFill/>
                </a:ln>
                <a:solidFill>
                  <a:srgbClr val="5FCBEF"/>
                </a:solidFill>
                <a:effectLst/>
                <a:uLnTx/>
                <a:uFillTx/>
                <a:latin typeface="Trebuchet MS" panose="020B0603020202020204"/>
                <a:ea typeface="+mj-ea"/>
                <a:cs typeface="+mj-cs"/>
              </a:rPr>
              <a:t>Habbi</a:t>
            </a:r>
            <a:r>
              <a:rPr kumimoji="0" lang="de-DE" sz="1400" b="0" i="0" u="none" strike="noStrike" kern="1200" cap="none" spc="0" normalizeH="0" baseline="0" noProof="0" dirty="0">
                <a:ln>
                  <a:noFill/>
                </a:ln>
                <a:solidFill>
                  <a:srgbClr val="5FCBEF"/>
                </a:solidFill>
                <a:effectLst/>
                <a:uLnTx/>
                <a:uFillTx/>
                <a:latin typeface="Trebuchet MS" panose="020B0603020202020204"/>
                <a:ea typeface="+mj-ea"/>
                <a:cs typeface="+mj-cs"/>
              </a:rPr>
              <a:t> durch den Wald und stopft Schätze in seine Backentaschen: ein Schneckenhaus, eine Vogelfeder, einen Libellenflügel. Plötzlich prallt er mit einem Wolf zusammen, dem größten Feind der Erdhörnchen! Doch statt sich auf ihn zu stürzen, blinzelt der Wolf ihn nur kraftlos an. Er scheint schwer verletzt zu sein. Wie könnte </a:t>
            </a:r>
            <a:r>
              <a:rPr kumimoji="0" lang="de-DE" sz="1400" b="0" i="0" u="none" strike="noStrike" kern="1200" cap="none" spc="0" normalizeH="0" baseline="0" noProof="0" dirty="0" err="1">
                <a:ln>
                  <a:noFill/>
                </a:ln>
                <a:solidFill>
                  <a:srgbClr val="5FCBEF"/>
                </a:solidFill>
                <a:effectLst/>
                <a:uLnTx/>
                <a:uFillTx/>
                <a:latin typeface="Trebuchet MS" panose="020B0603020202020204"/>
                <a:ea typeface="+mj-ea"/>
                <a:cs typeface="+mj-cs"/>
              </a:rPr>
              <a:t>Habbi</a:t>
            </a:r>
            <a:r>
              <a:rPr kumimoji="0" lang="de-DE" sz="1400" b="0" i="0" u="none" strike="noStrike" kern="1200" cap="none" spc="0" normalizeH="0" baseline="0" noProof="0" dirty="0">
                <a:ln>
                  <a:noFill/>
                </a:ln>
                <a:solidFill>
                  <a:srgbClr val="5FCBEF"/>
                </a:solidFill>
                <a:effectLst/>
                <a:uLnTx/>
                <a:uFillTx/>
                <a:latin typeface="Trebuchet MS" panose="020B0603020202020204"/>
                <a:ea typeface="+mj-ea"/>
                <a:cs typeface="+mj-cs"/>
              </a:rPr>
              <a:t> ihn da einfach allein lassen? Täglich versorgt er ihn mit Futter und nach und nach freunden die beiden sich an. Bis ihre Freundschaft auf eine harte Probe gestellt wird….</a:t>
            </a:r>
            <a:endParaRPr kumimoji="0" lang="de-DE" sz="1400" b="0" i="0" u="none" strike="noStrike" kern="1200" cap="none" spc="0" normalizeH="0" baseline="0" noProof="0" dirty="0">
              <a:ln>
                <a:noFill/>
              </a:ln>
              <a:solidFill>
                <a:srgbClr val="5FCBEF"/>
              </a:solidFill>
              <a:effectLst/>
              <a:uLnTx/>
              <a:uFillTx/>
              <a:latin typeface="Calibri" panose="020F0502020204030204" pitchFamily="34" charset="0"/>
              <a:ea typeface="+mj-ea"/>
              <a:cs typeface="+mj-cs"/>
            </a:endParaRPr>
          </a:p>
        </p:txBody>
      </p:sp>
      <p:sp>
        <p:nvSpPr>
          <p:cNvPr id="8" name="Titel 1">
            <a:extLst>
              <a:ext uri="{FF2B5EF4-FFF2-40B4-BE49-F238E27FC236}">
                <a16:creationId xmlns:a16="http://schemas.microsoft.com/office/drawing/2014/main" id="{43D0E383-5BEE-4F8E-8A7B-72B2B9C80795}"/>
              </a:ext>
            </a:extLst>
          </p:cNvPr>
          <p:cNvSpPr txBox="1">
            <a:spLocks/>
          </p:cNvSpPr>
          <p:nvPr/>
        </p:nvSpPr>
        <p:spPr>
          <a:xfrm>
            <a:off x="1608993" y="1597051"/>
            <a:ext cx="5332430" cy="358877"/>
          </a:xfrm>
          <a:prstGeom prst="rect">
            <a:avLst/>
          </a:prstGeom>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1300" b="1" i="0" u="none" strike="noStrike" kern="1200" cap="none" spc="0" normalizeH="0" baseline="0" noProof="0" dirty="0">
                <a:ln>
                  <a:noFill/>
                </a:ln>
                <a:solidFill>
                  <a:srgbClr val="781A5D"/>
                </a:solidFill>
                <a:effectLst/>
                <a:uLnTx/>
                <a:uFillTx/>
                <a:latin typeface="Palatino Linotype" panose="02040502050505030304" pitchFamily="18" charset="0"/>
                <a:ea typeface="+mj-ea"/>
                <a:cs typeface="+mj-cs"/>
              </a:rPr>
              <a:t>Gelesen von Paul Wagner</a:t>
            </a:r>
          </a:p>
        </p:txBody>
      </p:sp>
      <p:sp>
        <p:nvSpPr>
          <p:cNvPr id="11" name="Titel 1">
            <a:extLst>
              <a:ext uri="{FF2B5EF4-FFF2-40B4-BE49-F238E27FC236}">
                <a16:creationId xmlns:a16="http://schemas.microsoft.com/office/drawing/2014/main" id="{1BD79549-6213-40F8-AA15-618ED237929A}"/>
              </a:ext>
            </a:extLst>
          </p:cNvPr>
          <p:cNvSpPr txBox="1">
            <a:spLocks/>
          </p:cNvSpPr>
          <p:nvPr/>
        </p:nvSpPr>
        <p:spPr>
          <a:xfrm>
            <a:off x="1503398" y="6088141"/>
            <a:ext cx="6924209" cy="358877"/>
          </a:xfrm>
          <a:prstGeom prst="rect">
            <a:avLst/>
          </a:prstGeom>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1500" b="1" i="0" u="none" strike="noStrike" kern="1200" cap="none" spc="0" normalizeH="0" baseline="0" noProof="0" dirty="0">
                <a:ln>
                  <a:noFill/>
                </a:ln>
                <a:solidFill>
                  <a:srgbClr val="2E83C3"/>
                </a:solidFill>
                <a:effectLst/>
                <a:uLnTx/>
                <a:uFillTx/>
                <a:latin typeface="Palatino Linotype" panose="02040502050505030304" pitchFamily="18" charset="0"/>
                <a:ea typeface="+mj-ea"/>
                <a:cs typeface="+mj-cs"/>
              </a:rPr>
              <a:t>Was erwartet Euch? Vorlesen aus dem Buch und ein kleines Bastelangebot </a:t>
            </a:r>
            <a:endParaRPr kumimoji="0" lang="de-DE" sz="1500" b="0" i="1" u="none" strike="noStrike" kern="1200" cap="none" spc="0" normalizeH="0" baseline="0" noProof="0" dirty="0">
              <a:ln>
                <a:noFill/>
              </a:ln>
              <a:solidFill>
                <a:srgbClr val="2E946B"/>
              </a:solidFill>
              <a:effectLst/>
              <a:uLnTx/>
              <a:uFillTx/>
              <a:latin typeface="Palatino Linotype" panose="02040502050505030304" pitchFamily="18" charset="0"/>
              <a:ea typeface="+mj-ea"/>
              <a:cs typeface="+mj-cs"/>
            </a:endParaRPr>
          </a:p>
          <a:p>
            <a:pPr marL="0" marR="0" lvl="0" indent="0" algn="l" defTabSz="457200" rtl="0" eaLnBrk="1" fontAlgn="auto" latinLnBrk="0" hangingPunct="1">
              <a:lnSpc>
                <a:spcPct val="100000"/>
              </a:lnSpc>
              <a:spcBef>
                <a:spcPct val="0"/>
              </a:spcBef>
              <a:spcAft>
                <a:spcPts val="0"/>
              </a:spcAft>
              <a:buClrTx/>
              <a:buSzTx/>
              <a:buFontTx/>
              <a:buNone/>
              <a:tabLst/>
              <a:defRPr/>
            </a:pPr>
            <a:endParaRPr kumimoji="0" lang="de-DE" sz="1800" b="0" i="0" u="none" strike="noStrike" kern="1200" cap="none" spc="0" normalizeH="0" baseline="0" noProof="0" dirty="0">
              <a:ln>
                <a:noFill/>
              </a:ln>
              <a:solidFill>
                <a:srgbClr val="5FCBEF"/>
              </a:solidFill>
              <a:effectLst/>
              <a:uLnTx/>
              <a:uFillTx/>
              <a:latin typeface="Trebuchet MS" panose="020B0603020202020204"/>
              <a:ea typeface="+mj-ea"/>
              <a:cs typeface="+mj-cs"/>
            </a:endParaRPr>
          </a:p>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1800" b="0" i="0" u="none" strike="noStrike" kern="1200" cap="none" spc="0" normalizeH="0" baseline="0" noProof="0" dirty="0">
                <a:ln>
                  <a:noFill/>
                </a:ln>
                <a:solidFill>
                  <a:srgbClr val="5FCBEF"/>
                </a:solidFill>
                <a:effectLst/>
                <a:uLnTx/>
                <a:uFillTx/>
                <a:latin typeface="Trebuchet MS" panose="020B0603020202020204"/>
                <a:ea typeface="+mj-ea"/>
                <a:cs typeface="+mj-cs"/>
              </a:rPr>
              <a:t> </a:t>
            </a:r>
          </a:p>
        </p:txBody>
      </p:sp>
      <p:pic>
        <p:nvPicPr>
          <p:cNvPr id="4" name="Grafi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03398" y="2033965"/>
            <a:ext cx="2281950" cy="3526971"/>
          </a:xfrm>
          <a:prstGeom prst="rect">
            <a:avLst/>
          </a:prstGeom>
        </p:spPr>
      </p:pic>
    </p:spTree>
    <p:extLst>
      <p:ext uri="{BB962C8B-B14F-4D97-AF65-F5344CB8AC3E}">
        <p14:creationId xmlns:p14="http://schemas.microsoft.com/office/powerpoint/2010/main" val="27079833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412A239-5102-47F0-81E3-9660DD1C6BCB}"/>
              </a:ext>
            </a:extLst>
          </p:cNvPr>
          <p:cNvSpPr txBox="1">
            <a:spLocks noGrp="1"/>
          </p:cNvSpPr>
          <p:nvPr>
            <p:ph type="title" idx="4294967295"/>
          </p:nvPr>
        </p:nvSpPr>
        <p:spPr>
          <a:xfrm>
            <a:off x="864000" y="265320"/>
            <a:ext cx="7766640" cy="814680"/>
          </a:xfrm>
        </p:spPr>
        <p:txBody>
          <a:bodyPr anchor="t"/>
          <a:lstStyle/>
          <a:p>
            <a:pPr lvl="0"/>
            <a:r>
              <a:rPr lang="en-US" sz="3600">
                <a:latin typeface="Forte" pitchFamily="66"/>
              </a:rPr>
              <a:t>Leubsdorf liest ...</a:t>
            </a:r>
          </a:p>
        </p:txBody>
      </p:sp>
      <p:sp>
        <p:nvSpPr>
          <p:cNvPr id="3" name="Untertitel 9">
            <a:extLst>
              <a:ext uri="{FF2B5EF4-FFF2-40B4-BE49-F238E27FC236}">
                <a16:creationId xmlns:a16="http://schemas.microsoft.com/office/drawing/2014/main" id="{1DE217E1-19AE-49C3-9BC3-883C1FF2170A}"/>
              </a:ext>
            </a:extLst>
          </p:cNvPr>
          <p:cNvSpPr txBox="1">
            <a:spLocks noGrp="1"/>
          </p:cNvSpPr>
          <p:nvPr>
            <p:ph type="subTitle" idx="4294967295"/>
          </p:nvPr>
        </p:nvSpPr>
        <p:spPr>
          <a:xfrm>
            <a:off x="1580040" y="2350080"/>
            <a:ext cx="5331960" cy="1393919"/>
          </a:xfrm>
        </p:spPr>
        <p:txBody>
          <a:bodyPr wrap="square" lIns="90000" tIns="45000" rIns="90000" bIns="45000" anchor="t">
            <a:noAutofit/>
          </a:bodyPr>
          <a:lstStyle/>
          <a:p>
            <a:pPr lvl="0">
              <a:spcAft>
                <a:spcPts val="0"/>
              </a:spcAft>
            </a:pPr>
            <a:r>
              <a:rPr lang="de-DE" sz="1600" b="1">
                <a:solidFill>
                  <a:srgbClr val="90C226"/>
                </a:solidFill>
                <a:latin typeface="Palatino Linotype" pitchFamily="18"/>
              </a:rPr>
              <a:t>Ort: Gärtnerei Hayn Leubsdorf,</a:t>
            </a:r>
          </a:p>
          <a:p>
            <a:pPr lvl="0">
              <a:spcAft>
                <a:spcPts val="0"/>
              </a:spcAft>
            </a:pPr>
            <a:r>
              <a:rPr lang="de-DE" sz="1600" b="1">
                <a:solidFill>
                  <a:srgbClr val="90C226"/>
                </a:solidFill>
                <a:latin typeface="Palatino Linotype" pitchFamily="18"/>
              </a:rPr>
              <a:t>	Gartenweg 5, 09573 Leubsdorf</a:t>
            </a:r>
          </a:p>
          <a:p>
            <a:pPr lvl="0">
              <a:spcAft>
                <a:spcPts val="0"/>
              </a:spcAft>
            </a:pPr>
            <a:r>
              <a:rPr lang="de-DE" sz="1600" b="1">
                <a:solidFill>
                  <a:srgbClr val="90C226"/>
                </a:solidFill>
                <a:latin typeface="Palatino Linotype" pitchFamily="18"/>
              </a:rPr>
              <a:t>Termin: 30.01.26</a:t>
            </a:r>
          </a:p>
          <a:p>
            <a:pPr lvl="0">
              <a:spcAft>
                <a:spcPts val="0"/>
              </a:spcAft>
            </a:pPr>
            <a:r>
              <a:rPr lang="de-DE" sz="1600" b="1">
                <a:solidFill>
                  <a:srgbClr val="90C226"/>
                </a:solidFill>
                <a:latin typeface="Palatino Linotype" pitchFamily="18"/>
              </a:rPr>
              <a:t>Zeit: 16:30 – 18:00 Uhr</a:t>
            </a:r>
          </a:p>
          <a:p>
            <a:pPr lvl="0">
              <a:spcAft>
                <a:spcPts val="0"/>
              </a:spcAft>
            </a:pPr>
            <a:r>
              <a:rPr lang="de-DE" sz="1600" b="1">
                <a:solidFill>
                  <a:srgbClr val="90C226"/>
                </a:solidFill>
                <a:latin typeface="Palatino Linotype" pitchFamily="18"/>
              </a:rPr>
              <a:t>Kapazität: 20 Kinder +</a:t>
            </a:r>
          </a:p>
          <a:p>
            <a:pPr lvl="0">
              <a:spcAft>
                <a:spcPts val="0"/>
              </a:spcAft>
            </a:pPr>
            <a:r>
              <a:rPr lang="de-DE" sz="1600" b="1">
                <a:solidFill>
                  <a:srgbClr val="90C226"/>
                </a:solidFill>
                <a:latin typeface="Palatino Linotype" pitchFamily="18"/>
              </a:rPr>
              <a:t>Empfohlenes Alter: ab 5 Jahren</a:t>
            </a:r>
          </a:p>
          <a:p>
            <a:pPr lvl="0">
              <a:spcAft>
                <a:spcPts val="0"/>
              </a:spcAft>
            </a:pPr>
            <a:endParaRPr lang="de-DE" sz="3600">
              <a:solidFill>
                <a:srgbClr val="90C226"/>
              </a:solidFill>
            </a:endParaRPr>
          </a:p>
          <a:p>
            <a:pPr lvl="0">
              <a:spcAft>
                <a:spcPts val="0"/>
              </a:spcAft>
            </a:pPr>
            <a:endParaRPr lang="de-DE" sz="3600">
              <a:solidFill>
                <a:srgbClr val="90C226"/>
              </a:solidFill>
            </a:endParaRPr>
          </a:p>
        </p:txBody>
      </p:sp>
      <p:sp>
        <p:nvSpPr>
          <p:cNvPr id="4" name="Titel 1">
            <a:extLst>
              <a:ext uri="{FF2B5EF4-FFF2-40B4-BE49-F238E27FC236}">
                <a16:creationId xmlns:a16="http://schemas.microsoft.com/office/drawing/2014/main" id="{F01AD1E0-AFEC-45BC-91E4-4993460A11C8}"/>
              </a:ext>
            </a:extLst>
          </p:cNvPr>
          <p:cNvSpPr/>
          <p:nvPr/>
        </p:nvSpPr>
        <p:spPr>
          <a:xfrm>
            <a:off x="1309680" y="1186560"/>
            <a:ext cx="5835191" cy="41400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1440" tIns="45720" rIns="91440" bIns="45720" anchor="t" anchorCtr="0" compatLnSpc="0">
            <a:no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a:pPr>
            <a:r>
              <a:rPr kumimoji="0" lang="de-DE" sz="2000" b="1" i="0" u="none" strike="noStrike" kern="1200" cap="none" spc="0" normalizeH="0" baseline="0" noProof="0" dirty="0">
                <a:ln>
                  <a:noFill/>
                </a:ln>
                <a:solidFill>
                  <a:srgbClr val="000000"/>
                </a:solidFill>
                <a:effectLst/>
                <a:uLnTx/>
                <a:uFillTx/>
                <a:latin typeface="Palatino Linotype" pitchFamily="18"/>
                <a:ea typeface="Microsoft YaHei" pitchFamily="2"/>
                <a:cs typeface="Lucida Sans" pitchFamily="2"/>
              </a:rPr>
              <a:t>Titel: Geschichten von Blumen und Kräutern</a:t>
            </a:r>
          </a:p>
        </p:txBody>
      </p:sp>
      <p:sp>
        <p:nvSpPr>
          <p:cNvPr id="5" name="Titel 1">
            <a:extLst>
              <a:ext uri="{FF2B5EF4-FFF2-40B4-BE49-F238E27FC236}">
                <a16:creationId xmlns:a16="http://schemas.microsoft.com/office/drawing/2014/main" id="{B498B459-B8D6-4DDD-9D9B-28DC252DABF5}"/>
              </a:ext>
            </a:extLst>
          </p:cNvPr>
          <p:cNvSpPr/>
          <p:nvPr/>
        </p:nvSpPr>
        <p:spPr>
          <a:xfrm>
            <a:off x="1728000" y="1968840"/>
            <a:ext cx="9610920" cy="233604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1440" tIns="45720" rIns="91440" bIns="45720" anchor="t" anchorCtr="0" compatLnSpc="0">
            <a:no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a:pPr>
            <a:endParaRPr kumimoji="0" lang="de-DE" sz="1500" b="0" i="0" u="none" strike="noStrike" kern="1200" cap="none" spc="0" normalizeH="0" baseline="0" noProof="0">
              <a:ln>
                <a:noFill/>
              </a:ln>
              <a:solidFill>
                <a:srgbClr val="000000"/>
              </a:solidFill>
              <a:effectLst/>
              <a:uLnTx/>
              <a:uFillTx/>
              <a:latin typeface="Palatino Linotype" pitchFamily="18"/>
              <a:ea typeface="Microsoft YaHei" pitchFamily="2"/>
              <a:cs typeface="Lucida Sans" pitchFamily="2"/>
            </a:endParaRPr>
          </a:p>
          <a:p>
            <a:pPr marL="0" marR="0" lvl="0" indent="0" algn="l" defTabSz="914400" rtl="0" eaLnBrk="1" fontAlgn="auto" latinLnBrk="0" hangingPunct="1">
              <a:lnSpc>
                <a:spcPct val="100000"/>
              </a:lnSpc>
              <a:spcBef>
                <a:spcPts val="0"/>
              </a:spcBef>
              <a:spcAft>
                <a:spcPts val="0"/>
              </a:spcAft>
              <a:buClrTx/>
              <a:buSzTx/>
              <a:buFontTx/>
              <a:buNone/>
              <a:tabLst/>
              <a:defRPr sz="1800"/>
            </a:pPr>
            <a:endParaRPr kumimoji="0" lang="de-DE" sz="1500" b="0" i="0" u="none" strike="noStrike" kern="1200" cap="none" spc="0" normalizeH="0" baseline="0" noProof="0">
              <a:ln>
                <a:noFill/>
              </a:ln>
              <a:solidFill>
                <a:srgbClr val="000000"/>
              </a:solidFill>
              <a:effectLst/>
              <a:uLnTx/>
              <a:uFillTx/>
              <a:latin typeface="Palatino Linotype" pitchFamily="18"/>
              <a:ea typeface="Microsoft YaHei" pitchFamily="2"/>
              <a:cs typeface="Lucida Sans" pitchFamily="2"/>
            </a:endParaRPr>
          </a:p>
          <a:p>
            <a:pPr marL="0" marR="0" lvl="0" indent="0" algn="l" defTabSz="914400" rtl="0" eaLnBrk="1" fontAlgn="auto" latinLnBrk="0" hangingPunct="1">
              <a:lnSpc>
                <a:spcPct val="100000"/>
              </a:lnSpc>
              <a:spcBef>
                <a:spcPts val="0"/>
              </a:spcBef>
              <a:spcAft>
                <a:spcPts val="0"/>
              </a:spcAft>
              <a:buClrTx/>
              <a:buSzTx/>
              <a:buFontTx/>
              <a:buNone/>
              <a:tabLst/>
              <a:defRPr sz="1800"/>
            </a:pPr>
            <a:r>
              <a:rPr kumimoji="0" lang="de-DE" sz="1800" b="0" i="0" u="none" strike="noStrike" kern="1200" cap="none" spc="0" normalizeH="0" baseline="0" noProof="0">
                <a:ln>
                  <a:noFill/>
                </a:ln>
                <a:solidFill>
                  <a:srgbClr val="000000"/>
                </a:solidFill>
                <a:effectLst/>
                <a:uLnTx/>
                <a:uFillTx/>
                <a:latin typeface="Trebuchet MS" pitchFamily="18"/>
                <a:ea typeface="Microsoft YaHei" pitchFamily="2"/>
                <a:cs typeface="Lucida Sans" pitchFamily="2"/>
              </a:rPr>
              <a:t> </a:t>
            </a:r>
          </a:p>
          <a:p>
            <a:pPr marL="0" marR="0" lvl="0" indent="0" algn="l" defTabSz="914400" rtl="0" eaLnBrk="1" fontAlgn="auto" latinLnBrk="0" hangingPunct="1">
              <a:lnSpc>
                <a:spcPct val="100000"/>
              </a:lnSpc>
              <a:spcBef>
                <a:spcPts val="0"/>
              </a:spcBef>
              <a:spcAft>
                <a:spcPts val="0"/>
              </a:spcAft>
              <a:buClrTx/>
              <a:buSzTx/>
              <a:buFontTx/>
              <a:buNone/>
              <a:tabLst/>
              <a:defRPr sz="1800"/>
            </a:pPr>
            <a:endParaRPr kumimoji="0" lang="de-DE" sz="1800" b="0" i="0" u="none" strike="noStrike" kern="1200" cap="none" spc="0" normalizeH="0" baseline="0" noProof="0">
              <a:ln>
                <a:noFill/>
              </a:ln>
              <a:solidFill>
                <a:srgbClr val="000000"/>
              </a:solidFill>
              <a:effectLst/>
              <a:uLnTx/>
              <a:uFillTx/>
              <a:latin typeface="Calibri" pitchFamily="34"/>
              <a:ea typeface="Microsoft YaHei" pitchFamily="2"/>
              <a:cs typeface="Lucida Sans" pitchFamily="2"/>
            </a:endParaRPr>
          </a:p>
        </p:txBody>
      </p:sp>
      <p:sp>
        <p:nvSpPr>
          <p:cNvPr id="6" name="Titel 1">
            <a:extLst>
              <a:ext uri="{FF2B5EF4-FFF2-40B4-BE49-F238E27FC236}">
                <a16:creationId xmlns:a16="http://schemas.microsoft.com/office/drawing/2014/main" id="{FC521E32-B6AE-4192-AB06-C95E7A1722FE}"/>
              </a:ext>
            </a:extLst>
          </p:cNvPr>
          <p:cNvSpPr/>
          <p:nvPr/>
        </p:nvSpPr>
        <p:spPr>
          <a:xfrm>
            <a:off x="1580040" y="2054520"/>
            <a:ext cx="5331960" cy="3585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1440" tIns="45720" rIns="91440" bIns="45720" anchor="t" anchorCtr="0" compatLnSpc="0">
            <a:no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a:pPr>
            <a:r>
              <a:rPr kumimoji="0" lang="de-DE" sz="1300" b="1" i="0" u="none" strike="noStrike" kern="1200" cap="none" spc="0" normalizeH="0" baseline="0" noProof="0" dirty="0">
                <a:ln>
                  <a:noFill/>
                </a:ln>
                <a:solidFill>
                  <a:srgbClr val="000000"/>
                </a:solidFill>
                <a:effectLst/>
                <a:uLnTx/>
                <a:uFillTx/>
                <a:latin typeface="Palatino Linotype" pitchFamily="18"/>
                <a:ea typeface="Microsoft YaHei" pitchFamily="2"/>
                <a:cs typeface="Lucida Sans" pitchFamily="2"/>
              </a:rPr>
              <a:t>Vorleser: Astrid Krabbe mit Familie</a:t>
            </a:r>
          </a:p>
        </p:txBody>
      </p:sp>
      <p:sp>
        <p:nvSpPr>
          <p:cNvPr id="7" name="Titel 1">
            <a:extLst>
              <a:ext uri="{FF2B5EF4-FFF2-40B4-BE49-F238E27FC236}">
                <a16:creationId xmlns:a16="http://schemas.microsoft.com/office/drawing/2014/main" id="{801C1AB8-1DC8-412A-BD2C-0D9D992FECBD}"/>
              </a:ext>
            </a:extLst>
          </p:cNvPr>
          <p:cNvSpPr/>
          <p:nvPr/>
        </p:nvSpPr>
        <p:spPr>
          <a:xfrm>
            <a:off x="1152000" y="4537440"/>
            <a:ext cx="8670960" cy="3585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1440" tIns="45720" rIns="91440" bIns="45720" anchor="t" anchorCtr="0" compatLnSpc="0">
            <a:no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a:pPr>
            <a:r>
              <a:rPr kumimoji="0" lang="de-DE" sz="1500" b="1" i="0" u="none" strike="noStrike" kern="1200" cap="none" spc="0" normalizeH="0" baseline="0" noProof="0" dirty="0">
                <a:ln>
                  <a:noFill/>
                </a:ln>
                <a:solidFill>
                  <a:srgbClr val="000000"/>
                </a:solidFill>
                <a:effectLst/>
                <a:uLnTx/>
                <a:uFillTx/>
                <a:latin typeface="Palatino Linotype" pitchFamily="18"/>
                <a:ea typeface="Microsoft YaHei" pitchFamily="2"/>
                <a:cs typeface="Lucida Sans" pitchFamily="2"/>
              </a:rPr>
              <a:t>Was erwartet Euch?</a:t>
            </a:r>
          </a:p>
          <a:p>
            <a:pPr marL="0" marR="0" lvl="0" indent="0" algn="l" defTabSz="914400" rtl="0" eaLnBrk="1" fontAlgn="auto" latinLnBrk="0" hangingPunct="1">
              <a:lnSpc>
                <a:spcPct val="100000"/>
              </a:lnSpc>
              <a:spcBef>
                <a:spcPts val="0"/>
              </a:spcBef>
              <a:spcAft>
                <a:spcPts val="0"/>
              </a:spcAft>
              <a:buClrTx/>
              <a:buSzTx/>
              <a:buFontTx/>
              <a:buNone/>
              <a:tabLst/>
              <a:defRPr sz="1800"/>
            </a:pPr>
            <a:r>
              <a:rPr kumimoji="0" lang="de-DE" sz="1500" b="1" i="0" u="none" strike="noStrike" kern="1200" cap="none" spc="0" normalizeH="0" baseline="0" noProof="0" dirty="0">
                <a:ln>
                  <a:noFill/>
                </a:ln>
                <a:solidFill>
                  <a:srgbClr val="000000"/>
                </a:solidFill>
                <a:effectLst/>
                <a:uLnTx/>
                <a:uFillTx/>
                <a:latin typeface="Palatino Linotype" pitchFamily="18"/>
                <a:ea typeface="Microsoft YaHei" pitchFamily="2"/>
                <a:cs typeface="Lucida Sans" pitchFamily="2"/>
              </a:rPr>
              <a:t>	- Geschichten wie die Blumen zu Ihren Namen kamen,</a:t>
            </a:r>
          </a:p>
          <a:p>
            <a:pPr marL="0" marR="0" lvl="0" indent="0" algn="l" defTabSz="914400" rtl="0" eaLnBrk="1" fontAlgn="auto" latinLnBrk="0" hangingPunct="1">
              <a:lnSpc>
                <a:spcPct val="100000"/>
              </a:lnSpc>
              <a:spcBef>
                <a:spcPts val="0"/>
              </a:spcBef>
              <a:spcAft>
                <a:spcPts val="0"/>
              </a:spcAft>
              <a:buClrTx/>
              <a:buSzTx/>
              <a:buFontTx/>
              <a:buNone/>
              <a:tabLst/>
              <a:defRPr sz="1800"/>
            </a:pPr>
            <a:r>
              <a:rPr kumimoji="0" lang="de-DE" sz="1500" b="1" i="0" u="none" strike="noStrike" kern="1200" cap="none" spc="0" normalizeH="0" baseline="0" noProof="0" dirty="0">
                <a:ln>
                  <a:noFill/>
                </a:ln>
                <a:solidFill>
                  <a:srgbClr val="000000"/>
                </a:solidFill>
                <a:effectLst/>
                <a:uLnTx/>
                <a:uFillTx/>
                <a:latin typeface="Palatino Linotype" pitchFamily="18"/>
                <a:ea typeface="Microsoft YaHei" pitchFamily="2"/>
                <a:cs typeface="Lucida Sans" pitchFamily="2"/>
              </a:rPr>
              <a:t>	- Kinderpunsch und</a:t>
            </a:r>
          </a:p>
          <a:p>
            <a:pPr marL="0" marR="0" lvl="0" indent="0" algn="l" defTabSz="914400" rtl="0" eaLnBrk="1" fontAlgn="auto" latinLnBrk="0" hangingPunct="1">
              <a:lnSpc>
                <a:spcPct val="100000"/>
              </a:lnSpc>
              <a:spcBef>
                <a:spcPts val="0"/>
              </a:spcBef>
              <a:spcAft>
                <a:spcPts val="0"/>
              </a:spcAft>
              <a:buClrTx/>
              <a:buSzTx/>
              <a:buFontTx/>
              <a:buNone/>
              <a:tabLst/>
              <a:defRPr sz="1800"/>
            </a:pPr>
            <a:r>
              <a:rPr kumimoji="0" lang="de-DE" sz="1500" b="1" i="0" u="none" strike="noStrike" kern="1200" cap="none" spc="0" normalizeH="0" baseline="0" noProof="0" dirty="0">
                <a:ln>
                  <a:noFill/>
                </a:ln>
                <a:solidFill>
                  <a:srgbClr val="000000"/>
                </a:solidFill>
                <a:effectLst/>
                <a:uLnTx/>
                <a:uFillTx/>
                <a:latin typeface="Palatino Linotype" pitchFamily="18"/>
                <a:ea typeface="Microsoft YaHei" pitchFamily="2"/>
                <a:cs typeface="Lucida Sans" pitchFamily="2"/>
              </a:rPr>
              <a:t>	- eine kleine blumige Überraschung</a:t>
            </a:r>
          </a:p>
          <a:p>
            <a:pPr marL="0" marR="0" lvl="0" indent="0" algn="l" defTabSz="914400" rtl="0" eaLnBrk="1" fontAlgn="auto" latinLnBrk="0" hangingPunct="1">
              <a:lnSpc>
                <a:spcPct val="100000"/>
              </a:lnSpc>
              <a:spcBef>
                <a:spcPts val="0"/>
              </a:spcBef>
              <a:spcAft>
                <a:spcPts val="0"/>
              </a:spcAft>
              <a:buClrTx/>
              <a:buSzTx/>
              <a:buFontTx/>
              <a:buNone/>
              <a:tabLst/>
              <a:defRPr sz="1800"/>
            </a:pPr>
            <a:endParaRPr kumimoji="0" lang="de-DE" sz="1800" b="0" i="0" u="none" strike="noStrike" kern="1200" cap="none" spc="0" normalizeH="0" baseline="0" noProof="0" dirty="0">
              <a:ln>
                <a:noFill/>
              </a:ln>
              <a:solidFill>
                <a:srgbClr val="000000"/>
              </a:solidFill>
              <a:effectLst/>
              <a:uLnTx/>
              <a:uFillTx/>
              <a:latin typeface="Trebuchet MS" pitchFamily="18"/>
              <a:ea typeface="Microsoft YaHei" pitchFamily="2"/>
              <a:cs typeface="Lucida Sans" pitchFamily="2"/>
            </a:endParaRPr>
          </a:p>
          <a:p>
            <a:pPr marL="0" marR="0" lvl="0" indent="0" algn="l" defTabSz="914400" rtl="0" eaLnBrk="1" fontAlgn="auto" latinLnBrk="0" hangingPunct="1">
              <a:lnSpc>
                <a:spcPct val="100000"/>
              </a:lnSpc>
              <a:spcBef>
                <a:spcPts val="0"/>
              </a:spcBef>
              <a:spcAft>
                <a:spcPts val="0"/>
              </a:spcAft>
              <a:buClrTx/>
              <a:buSzTx/>
              <a:buFontTx/>
              <a:buNone/>
              <a:tabLst/>
              <a:defRPr sz="1800"/>
            </a:pPr>
            <a:r>
              <a:rPr kumimoji="0" lang="de-DE" sz="1800" b="0" i="0" u="none" strike="noStrike" kern="1200" cap="none" spc="0" normalizeH="0" baseline="0" noProof="0" dirty="0">
                <a:ln>
                  <a:noFill/>
                </a:ln>
                <a:solidFill>
                  <a:srgbClr val="000000"/>
                </a:solidFill>
                <a:effectLst/>
                <a:uLnTx/>
                <a:uFillTx/>
                <a:latin typeface="Trebuchet MS" pitchFamily="18"/>
                <a:ea typeface="Microsoft YaHei" pitchFamily="2"/>
                <a:cs typeface="Lucida Sans" pitchFamily="2"/>
              </a:rPr>
              <a:t> </a:t>
            </a:r>
          </a:p>
        </p:txBody>
      </p:sp>
      <p:pic>
        <p:nvPicPr>
          <p:cNvPr id="8" name="Grafik 7">
            <a:extLst>
              <a:ext uri="{FF2B5EF4-FFF2-40B4-BE49-F238E27FC236}">
                <a16:creationId xmlns:a16="http://schemas.microsoft.com/office/drawing/2014/main" id="{1F76917C-5E15-4E3C-9F6D-EB34BEC6D229}"/>
              </a:ext>
            </a:extLst>
          </p:cNvPr>
          <p:cNvPicPr>
            <a:picLocks noChangeAspect="1"/>
          </p:cNvPicPr>
          <p:nvPr/>
        </p:nvPicPr>
        <p:blipFill>
          <a:blip r:embed="rId3">
            <a:lum/>
            <a:alphaModFix/>
          </a:blip>
          <a:srcRect/>
          <a:stretch>
            <a:fillRect/>
          </a:stretch>
        </p:blipFill>
        <p:spPr>
          <a:xfrm>
            <a:off x="7331399" y="1312200"/>
            <a:ext cx="3756600" cy="394380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980619D-A77F-4E2D-91A2-D3D0846D531A}"/>
              </a:ext>
            </a:extLst>
          </p:cNvPr>
          <p:cNvSpPr>
            <a:spLocks noGrp="1"/>
          </p:cNvSpPr>
          <p:nvPr>
            <p:ph type="ctrTitle"/>
          </p:nvPr>
        </p:nvSpPr>
        <p:spPr>
          <a:xfrm>
            <a:off x="-1569414" y="163354"/>
            <a:ext cx="7766936" cy="814968"/>
          </a:xfrm>
        </p:spPr>
        <p:txBody>
          <a:bodyPr>
            <a:normAutofit fontScale="90000"/>
          </a:bodyPr>
          <a:lstStyle/>
          <a:p>
            <a:r>
              <a:rPr lang="de-DE" dirty="0">
                <a:solidFill>
                  <a:schemeClr val="accent2"/>
                </a:solidFill>
                <a:latin typeface="Forte" panose="03060902040502070203" pitchFamily="66" charset="0"/>
              </a:rPr>
              <a:t>Leubsdorf liest ... </a:t>
            </a:r>
          </a:p>
        </p:txBody>
      </p:sp>
      <p:sp>
        <p:nvSpPr>
          <p:cNvPr id="10" name="Untertitel 9">
            <a:extLst>
              <a:ext uri="{FF2B5EF4-FFF2-40B4-BE49-F238E27FC236}">
                <a16:creationId xmlns:a16="http://schemas.microsoft.com/office/drawing/2014/main" id="{82A428DB-DBC5-4441-BE2B-7EEB7495AFFD}"/>
              </a:ext>
            </a:extLst>
          </p:cNvPr>
          <p:cNvSpPr>
            <a:spLocks noGrp="1"/>
          </p:cNvSpPr>
          <p:nvPr>
            <p:ph type="subTitle" idx="1"/>
          </p:nvPr>
        </p:nvSpPr>
        <p:spPr>
          <a:xfrm>
            <a:off x="3103685" y="4685061"/>
            <a:ext cx="6726114" cy="1394379"/>
          </a:xfrm>
        </p:spPr>
        <p:txBody>
          <a:bodyPr>
            <a:normAutofit fontScale="92500" lnSpcReduction="10000"/>
          </a:bodyPr>
          <a:lstStyle/>
          <a:p>
            <a:pPr algn="l">
              <a:spcBef>
                <a:spcPts val="0"/>
              </a:spcBef>
            </a:pPr>
            <a:r>
              <a:rPr lang="de-DE" sz="1600" b="1" dirty="0">
                <a:solidFill>
                  <a:schemeClr val="accent2"/>
                </a:solidFill>
                <a:latin typeface="+mj-lt"/>
              </a:rPr>
              <a:t>Ort:				</a:t>
            </a:r>
            <a:r>
              <a:rPr lang="de-DE" dirty="0">
                <a:solidFill>
                  <a:schemeClr val="accent2"/>
                </a:solidFill>
              </a:rPr>
              <a:t>Vereinsheim des </a:t>
            </a:r>
            <a:r>
              <a:rPr lang="de-DE" dirty="0" err="1">
                <a:solidFill>
                  <a:schemeClr val="accent2"/>
                </a:solidFill>
              </a:rPr>
              <a:t>Hohenfichtener</a:t>
            </a:r>
            <a:r>
              <a:rPr lang="de-DE" dirty="0">
                <a:solidFill>
                  <a:schemeClr val="accent2"/>
                </a:solidFill>
              </a:rPr>
              <a:t> 	</a:t>
            </a:r>
          </a:p>
          <a:p>
            <a:pPr algn="l">
              <a:spcBef>
                <a:spcPts val="0"/>
              </a:spcBef>
            </a:pPr>
            <a:r>
              <a:rPr lang="de-DE" dirty="0">
                <a:solidFill>
                  <a:schemeClr val="accent2"/>
                </a:solidFill>
              </a:rPr>
              <a:t>				Sportvereins -Zum Sportplatz 12, </a:t>
            </a:r>
            <a:r>
              <a:rPr lang="de-DE" dirty="0" err="1">
                <a:solidFill>
                  <a:schemeClr val="accent2"/>
                </a:solidFill>
              </a:rPr>
              <a:t>Hohenfichte</a:t>
            </a:r>
            <a:endParaRPr lang="de-DE" sz="1600" b="1" dirty="0">
              <a:solidFill>
                <a:schemeClr val="accent2"/>
              </a:solidFill>
              <a:latin typeface="+mj-lt"/>
            </a:endParaRPr>
          </a:p>
          <a:p>
            <a:pPr algn="l">
              <a:spcBef>
                <a:spcPts val="0"/>
              </a:spcBef>
            </a:pPr>
            <a:r>
              <a:rPr lang="de-DE" sz="1600" b="1" dirty="0">
                <a:solidFill>
                  <a:schemeClr val="accent2"/>
                </a:solidFill>
                <a:latin typeface="+mj-lt"/>
              </a:rPr>
              <a:t>Termin:			30.01.2026</a:t>
            </a:r>
            <a:r>
              <a:rPr lang="de-DE" sz="1600" b="1" dirty="0">
                <a:solidFill>
                  <a:srgbClr val="64CAED"/>
                </a:solidFill>
                <a:latin typeface="+mj-lt"/>
              </a:rPr>
              <a:t> </a:t>
            </a:r>
          </a:p>
          <a:p>
            <a:pPr algn="l">
              <a:spcBef>
                <a:spcPts val="0"/>
              </a:spcBef>
            </a:pPr>
            <a:r>
              <a:rPr lang="de-DE" sz="1600" b="1" dirty="0">
                <a:solidFill>
                  <a:schemeClr val="accent2"/>
                </a:solidFill>
                <a:latin typeface="+mj-lt"/>
              </a:rPr>
              <a:t>Zeit: 			16:30-17:30 Uhr</a:t>
            </a:r>
          </a:p>
          <a:p>
            <a:pPr algn="l">
              <a:spcBef>
                <a:spcPts val="0"/>
              </a:spcBef>
            </a:pPr>
            <a:r>
              <a:rPr lang="de-DE" sz="1600" b="1" dirty="0">
                <a:solidFill>
                  <a:schemeClr val="accent2"/>
                </a:solidFill>
                <a:latin typeface="+mj-lt"/>
              </a:rPr>
              <a:t>Kapazität:</a:t>
            </a:r>
            <a:r>
              <a:rPr lang="de-DE" sz="1600" b="1" dirty="0">
                <a:solidFill>
                  <a:srgbClr val="FF0000"/>
                </a:solidFill>
                <a:latin typeface="+mj-lt"/>
              </a:rPr>
              <a:t> 		</a:t>
            </a:r>
            <a:r>
              <a:rPr lang="de-DE" sz="1600" b="1" dirty="0">
                <a:solidFill>
                  <a:schemeClr val="accent2"/>
                </a:solidFill>
                <a:latin typeface="+mj-lt"/>
              </a:rPr>
              <a:t>20 Kinder</a:t>
            </a:r>
            <a:r>
              <a:rPr lang="de-DE" sz="1600" b="1" dirty="0">
                <a:solidFill>
                  <a:srgbClr val="FF0000"/>
                </a:solidFill>
                <a:latin typeface="+mj-lt"/>
              </a:rPr>
              <a:t>	</a:t>
            </a:r>
          </a:p>
          <a:p>
            <a:pPr algn="l">
              <a:spcBef>
                <a:spcPts val="0"/>
              </a:spcBef>
            </a:pPr>
            <a:r>
              <a:rPr lang="de-DE" sz="1600" b="1" dirty="0">
                <a:solidFill>
                  <a:schemeClr val="accent2"/>
                </a:solidFill>
                <a:latin typeface="+mj-lt"/>
              </a:rPr>
              <a:t>Empfohlenes Alter: 	ab 6 Jahre </a:t>
            </a:r>
            <a:endParaRPr lang="de-DE" sz="1600" dirty="0">
              <a:solidFill>
                <a:schemeClr val="accent4"/>
              </a:solidFill>
              <a:latin typeface="+mj-lt"/>
            </a:endParaRPr>
          </a:p>
          <a:p>
            <a:pPr algn="l"/>
            <a:endParaRPr lang="de-DE" dirty="0"/>
          </a:p>
          <a:p>
            <a:endParaRPr lang="de-DE" dirty="0"/>
          </a:p>
        </p:txBody>
      </p:sp>
      <p:sp>
        <p:nvSpPr>
          <p:cNvPr id="6" name="Titel 1">
            <a:extLst>
              <a:ext uri="{FF2B5EF4-FFF2-40B4-BE49-F238E27FC236}">
                <a16:creationId xmlns:a16="http://schemas.microsoft.com/office/drawing/2014/main" id="{B495875E-0706-4C13-8FC0-73D65008722C}"/>
              </a:ext>
            </a:extLst>
          </p:cNvPr>
          <p:cNvSpPr txBox="1">
            <a:spLocks/>
          </p:cNvSpPr>
          <p:nvPr/>
        </p:nvSpPr>
        <p:spPr>
          <a:xfrm>
            <a:off x="1309777" y="1186549"/>
            <a:ext cx="7766936" cy="967566"/>
          </a:xfrm>
          <a:prstGeom prst="rect">
            <a:avLst/>
          </a:prstGeom>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2000" b="1" i="0" u="none" strike="noStrike" kern="1200" cap="none" spc="0" normalizeH="0" baseline="0" noProof="0" dirty="0">
                <a:ln>
                  <a:noFill/>
                </a:ln>
                <a:solidFill>
                  <a:srgbClr val="2E946B"/>
                </a:solidFill>
                <a:effectLst/>
                <a:uLnTx/>
                <a:uFillTx/>
                <a:latin typeface="Trebuchet MS" panose="020B0603020202020204"/>
                <a:ea typeface="+mj-ea"/>
                <a:cs typeface="+mj-cs"/>
              </a:rPr>
              <a:t>Spannende Fußball- und Sportgeschichten</a:t>
            </a:r>
          </a:p>
          <a:p>
            <a:pPr marL="0" marR="0" lvl="0" indent="0" algn="l" defTabSz="457200" rtl="0" eaLnBrk="1" fontAlgn="auto" latinLnBrk="0" hangingPunct="1">
              <a:lnSpc>
                <a:spcPct val="100000"/>
              </a:lnSpc>
              <a:spcBef>
                <a:spcPct val="0"/>
              </a:spcBef>
              <a:spcAft>
                <a:spcPts val="0"/>
              </a:spcAft>
              <a:buClrTx/>
              <a:buSzTx/>
              <a:buFontTx/>
              <a:buNone/>
              <a:tabLst/>
              <a:defRPr/>
            </a:pPr>
            <a:endParaRPr kumimoji="0" lang="de-DE" sz="2000" b="1" i="0" u="none" strike="noStrike" kern="1200" cap="none" spc="0" normalizeH="0" baseline="0" noProof="0" dirty="0">
              <a:ln>
                <a:noFill/>
              </a:ln>
              <a:solidFill>
                <a:srgbClr val="2E946B"/>
              </a:solidFill>
              <a:effectLst/>
              <a:uLnTx/>
              <a:uFillTx/>
              <a:latin typeface="Trebuchet MS" panose="020B0603020202020204"/>
              <a:ea typeface="+mj-ea"/>
              <a:cs typeface="+mj-cs"/>
            </a:endParaRPr>
          </a:p>
        </p:txBody>
      </p:sp>
      <p:sp>
        <p:nvSpPr>
          <p:cNvPr id="7" name="Titel 1">
            <a:extLst>
              <a:ext uri="{FF2B5EF4-FFF2-40B4-BE49-F238E27FC236}">
                <a16:creationId xmlns:a16="http://schemas.microsoft.com/office/drawing/2014/main" id="{8C08176C-5EF7-4B9B-909B-5A81FB282473}"/>
              </a:ext>
            </a:extLst>
          </p:cNvPr>
          <p:cNvSpPr txBox="1">
            <a:spLocks/>
          </p:cNvSpPr>
          <p:nvPr/>
        </p:nvSpPr>
        <p:spPr>
          <a:xfrm>
            <a:off x="3434587" y="1968843"/>
            <a:ext cx="7904663" cy="2337645"/>
          </a:xfrm>
          <a:prstGeom prst="rect">
            <a:avLst/>
          </a:prstGeom>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endParaRPr kumimoji="0" lang="de-DE" sz="1500" b="0" i="0" u="none" strike="noStrike" kern="1200" cap="none" spc="0" normalizeH="0" baseline="0" noProof="0" dirty="0">
              <a:ln>
                <a:noFill/>
              </a:ln>
              <a:solidFill>
                <a:srgbClr val="5FCBEF"/>
              </a:solidFill>
              <a:effectLst/>
              <a:uLnTx/>
              <a:uFillTx/>
              <a:latin typeface="Palatino Linotype" panose="02040502050505030304" pitchFamily="18" charset="0"/>
              <a:ea typeface="+mj-ea"/>
              <a:cs typeface="+mj-cs"/>
            </a:endParaRPr>
          </a:p>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1800" b="0" i="0" u="none" strike="noStrike" kern="1200" cap="none" spc="0" normalizeH="0" baseline="0" noProof="0" dirty="0">
                <a:ln>
                  <a:noFill/>
                </a:ln>
                <a:solidFill>
                  <a:srgbClr val="5FCBEF"/>
                </a:solidFill>
                <a:effectLst/>
                <a:uLnTx/>
                <a:uFillTx/>
                <a:latin typeface="Trebuchet MS" panose="020B0603020202020204"/>
                <a:ea typeface="+mj-ea"/>
                <a:cs typeface="+mj-cs"/>
              </a:rPr>
              <a:t> </a:t>
            </a:r>
          </a:p>
          <a:p>
            <a:pPr marL="0" marR="0" lvl="0" indent="0" algn="l" defTabSz="457200" rtl="0" eaLnBrk="1" fontAlgn="auto" latinLnBrk="0" hangingPunct="1">
              <a:lnSpc>
                <a:spcPct val="100000"/>
              </a:lnSpc>
              <a:spcBef>
                <a:spcPct val="0"/>
              </a:spcBef>
              <a:spcAft>
                <a:spcPts val="0"/>
              </a:spcAft>
              <a:buClrTx/>
              <a:buSzTx/>
              <a:buFontTx/>
              <a:buNone/>
              <a:tabLst/>
              <a:defRPr/>
            </a:pPr>
            <a:endParaRPr kumimoji="0" lang="de-DE" sz="1800" b="0" i="0" u="none" strike="noStrike" kern="1200" cap="none" spc="0" normalizeH="0" baseline="0" noProof="0" dirty="0">
              <a:ln>
                <a:noFill/>
              </a:ln>
              <a:solidFill>
                <a:srgbClr val="5FCBEF"/>
              </a:solidFill>
              <a:effectLst/>
              <a:uLnTx/>
              <a:uFillTx/>
              <a:latin typeface="Calibri" panose="020F0502020204030204" pitchFamily="34" charset="0"/>
              <a:ea typeface="+mj-ea"/>
              <a:cs typeface="+mj-cs"/>
            </a:endParaRPr>
          </a:p>
        </p:txBody>
      </p:sp>
      <p:sp>
        <p:nvSpPr>
          <p:cNvPr id="8" name="Titel 1">
            <a:extLst>
              <a:ext uri="{FF2B5EF4-FFF2-40B4-BE49-F238E27FC236}">
                <a16:creationId xmlns:a16="http://schemas.microsoft.com/office/drawing/2014/main" id="{43D0E383-5BEE-4F8E-8A7B-72B2B9C80795}"/>
              </a:ext>
            </a:extLst>
          </p:cNvPr>
          <p:cNvSpPr txBox="1">
            <a:spLocks/>
          </p:cNvSpPr>
          <p:nvPr/>
        </p:nvSpPr>
        <p:spPr>
          <a:xfrm>
            <a:off x="3630226" y="1642862"/>
            <a:ext cx="5332430" cy="358877"/>
          </a:xfrm>
          <a:prstGeom prst="rect">
            <a:avLst/>
          </a:prstGeom>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endParaRPr kumimoji="0" lang="de-DE" sz="1300" b="1" i="0" u="none" strike="noStrike" kern="1200" cap="none" spc="0" normalizeH="0" baseline="0" noProof="0" dirty="0">
              <a:ln>
                <a:noFill/>
              </a:ln>
              <a:solidFill>
                <a:srgbClr val="2E946B"/>
              </a:solidFill>
              <a:effectLst/>
              <a:uLnTx/>
              <a:uFillTx/>
              <a:latin typeface="Palatino Linotype" panose="02040502050505030304" pitchFamily="18" charset="0"/>
              <a:ea typeface="+mj-ea"/>
              <a:cs typeface="+mj-cs"/>
            </a:endParaRPr>
          </a:p>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1300" b="1" i="0" u="none" strike="noStrike" kern="1200" cap="none" spc="0" normalizeH="0" baseline="0" noProof="0" dirty="0">
                <a:ln>
                  <a:noFill/>
                </a:ln>
                <a:solidFill>
                  <a:srgbClr val="2E946B"/>
                </a:solidFill>
                <a:effectLst/>
                <a:uLnTx/>
                <a:uFillTx/>
                <a:latin typeface="Trebuchet MS" panose="020B0603020202020204"/>
                <a:ea typeface="+mj-ea"/>
                <a:cs typeface="+mj-cs"/>
              </a:rPr>
              <a:t>Vorleser: Mitglieder des </a:t>
            </a:r>
            <a:r>
              <a:rPr kumimoji="0" lang="de-DE" sz="1300" b="1" i="0" u="none" strike="noStrike" kern="1200" cap="none" spc="0" normalizeH="0" baseline="0" noProof="0" dirty="0" err="1">
                <a:ln>
                  <a:noFill/>
                </a:ln>
                <a:solidFill>
                  <a:srgbClr val="2E946B"/>
                </a:solidFill>
                <a:effectLst/>
                <a:uLnTx/>
                <a:uFillTx/>
                <a:latin typeface="Trebuchet MS" panose="020B0603020202020204"/>
                <a:ea typeface="+mj-ea"/>
                <a:cs typeface="+mj-cs"/>
              </a:rPr>
              <a:t>Hohenfichtener</a:t>
            </a:r>
            <a:r>
              <a:rPr kumimoji="0" lang="de-DE" sz="1300" b="1" i="0" u="none" strike="noStrike" kern="1200" cap="none" spc="0" normalizeH="0" baseline="0" noProof="0" dirty="0">
                <a:ln>
                  <a:noFill/>
                </a:ln>
                <a:solidFill>
                  <a:srgbClr val="2E946B"/>
                </a:solidFill>
                <a:effectLst/>
                <a:uLnTx/>
                <a:uFillTx/>
                <a:latin typeface="Trebuchet MS" panose="020B0603020202020204"/>
                <a:ea typeface="+mj-ea"/>
                <a:cs typeface="+mj-cs"/>
              </a:rPr>
              <a:t> Sportvereins</a:t>
            </a:r>
          </a:p>
        </p:txBody>
      </p:sp>
      <p:sp>
        <p:nvSpPr>
          <p:cNvPr id="11" name="Titel 1">
            <a:extLst>
              <a:ext uri="{FF2B5EF4-FFF2-40B4-BE49-F238E27FC236}">
                <a16:creationId xmlns:a16="http://schemas.microsoft.com/office/drawing/2014/main" id="{1BD79549-6213-40F8-AA15-618ED237929A}"/>
              </a:ext>
            </a:extLst>
          </p:cNvPr>
          <p:cNvSpPr txBox="1">
            <a:spLocks/>
          </p:cNvSpPr>
          <p:nvPr/>
        </p:nvSpPr>
        <p:spPr>
          <a:xfrm>
            <a:off x="226748" y="6032091"/>
            <a:ext cx="8671446" cy="358877"/>
          </a:xfrm>
          <a:prstGeom prst="rect">
            <a:avLst/>
          </a:prstGeom>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endParaRPr kumimoji="0" lang="de-DE" sz="1800" b="0" i="0" u="none" strike="noStrike" kern="1200" cap="none" spc="0" normalizeH="0" baseline="0" noProof="0" dirty="0">
              <a:ln>
                <a:noFill/>
              </a:ln>
              <a:solidFill>
                <a:srgbClr val="5FCBEF"/>
              </a:solidFill>
              <a:effectLst/>
              <a:uLnTx/>
              <a:uFillTx/>
              <a:latin typeface="Trebuchet MS" panose="020B0603020202020204"/>
              <a:ea typeface="+mj-ea"/>
              <a:cs typeface="+mj-cs"/>
            </a:endParaRPr>
          </a:p>
          <a:p>
            <a:pPr marL="0" marR="0" lvl="0" indent="0" algn="l" defTabSz="457200" rtl="0" eaLnBrk="1" fontAlgn="auto" latinLnBrk="0" hangingPunct="1">
              <a:lnSpc>
                <a:spcPct val="100000"/>
              </a:lnSpc>
              <a:spcBef>
                <a:spcPct val="0"/>
              </a:spcBef>
              <a:spcAft>
                <a:spcPts val="0"/>
              </a:spcAft>
              <a:buClrTx/>
              <a:buSzTx/>
              <a:buFontTx/>
              <a:buNone/>
              <a:tabLst/>
              <a:defRPr/>
            </a:pPr>
            <a:r>
              <a:rPr kumimoji="0" lang="de-DE" sz="1800" b="0" i="0" u="none" strike="noStrike" kern="1200" cap="none" spc="0" normalizeH="0" baseline="0" noProof="0" dirty="0">
                <a:ln>
                  <a:noFill/>
                </a:ln>
                <a:solidFill>
                  <a:srgbClr val="5FCBEF"/>
                </a:solidFill>
                <a:effectLst/>
                <a:uLnTx/>
                <a:uFillTx/>
                <a:latin typeface="Trebuchet MS" panose="020B0603020202020204"/>
                <a:ea typeface="+mj-ea"/>
                <a:cs typeface="+mj-cs"/>
              </a:rPr>
              <a:t> </a:t>
            </a:r>
          </a:p>
        </p:txBody>
      </p:sp>
      <p:sp>
        <p:nvSpPr>
          <p:cNvPr id="3" name="Textfeld 2"/>
          <p:cNvSpPr txBox="1"/>
          <p:nvPr/>
        </p:nvSpPr>
        <p:spPr>
          <a:xfrm>
            <a:off x="1160307" y="2893181"/>
            <a:ext cx="1943378"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de-DE" sz="2800" b="0" i="0" u="none" strike="noStrike" kern="1200" cap="none" spc="0" normalizeH="0" baseline="0" noProof="0" dirty="0">
              <a:ln>
                <a:noFill/>
              </a:ln>
              <a:solidFill>
                <a:prstClr val="black"/>
              </a:solidFill>
              <a:effectLst/>
              <a:uLnTx/>
              <a:uFillTx/>
              <a:latin typeface="Trebuchet MS" panose="020B0603020202020204"/>
              <a:ea typeface="+mn-ea"/>
              <a:cs typeface="+mn-cs"/>
            </a:endParaRPr>
          </a:p>
        </p:txBody>
      </p:sp>
      <p:sp>
        <p:nvSpPr>
          <p:cNvPr id="4" name="Rechteck 3"/>
          <p:cNvSpPr/>
          <p:nvPr/>
        </p:nvSpPr>
        <p:spPr>
          <a:xfrm>
            <a:off x="4216170" y="2412993"/>
            <a:ext cx="5148965" cy="2031325"/>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de-DE" sz="1800" b="1" i="1" u="none" strike="noStrike" kern="1200" cap="none" spc="0" normalizeH="0" baseline="0" noProof="0" dirty="0">
                <a:ln>
                  <a:noFill/>
                </a:ln>
                <a:solidFill>
                  <a:srgbClr val="5FCBEF">
                    <a:lumMod val="75000"/>
                  </a:srgbClr>
                </a:solidFill>
                <a:effectLst/>
                <a:uLnTx/>
                <a:uFillTx/>
                <a:latin typeface="Trebuchet MS" panose="020B0603020202020204"/>
                <a:ea typeface="+mn-ea"/>
                <a:cs typeface="+mn-cs"/>
              </a:rPr>
              <a:t>Wir haben eine Auswahl von Geschichten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de-DE" sz="1800" b="1" i="1" u="none" strike="noStrike" kern="1200" cap="none" spc="0" normalizeH="0" baseline="0" noProof="0" dirty="0">
                <a:ln>
                  <a:noFill/>
                </a:ln>
                <a:solidFill>
                  <a:srgbClr val="5FCBEF">
                    <a:lumMod val="75000"/>
                  </a:srgbClr>
                </a:solidFill>
                <a:effectLst/>
                <a:uLnTx/>
                <a:uFillTx/>
                <a:latin typeface="Trebuchet MS" panose="020B0603020202020204"/>
                <a:ea typeface="+mn-ea"/>
                <a:cs typeface="+mn-cs"/>
              </a:rPr>
              <a:t>vorrätig und wollen mit euch gemeinsam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de-DE" sz="1800" b="1" i="1" u="none" strike="noStrike" kern="1200" cap="none" spc="0" normalizeH="0" baseline="0" noProof="0" dirty="0">
                <a:ln>
                  <a:noFill/>
                </a:ln>
                <a:solidFill>
                  <a:srgbClr val="5FCBEF">
                    <a:lumMod val="75000"/>
                  </a:srgbClr>
                </a:solidFill>
                <a:effectLst/>
                <a:uLnTx/>
                <a:uFillTx/>
                <a:latin typeface="Trebuchet MS" panose="020B0603020202020204"/>
                <a:ea typeface="+mn-ea"/>
                <a:cs typeface="+mn-cs"/>
              </a:rPr>
              <a:t>abstimmen, welche aufregenden Bücher wir gemeinsam kennenlernen.</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de-DE" sz="1800" b="1" i="1" u="none" strike="noStrike" kern="1200" cap="none" spc="0" normalizeH="0" baseline="0" noProof="0" dirty="0">
              <a:ln>
                <a:noFill/>
              </a:ln>
              <a:solidFill>
                <a:srgbClr val="5FCBEF">
                  <a:lumMod val="75000"/>
                </a:srgbClr>
              </a:solidFill>
              <a:effectLst/>
              <a:uLnTx/>
              <a:uFillTx/>
              <a:latin typeface="Trebuchet MS" panose="020B060302020202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de-DE" sz="1800" b="1" i="1" u="none" strike="noStrike" kern="1200" cap="none" spc="0" normalizeH="0" baseline="0" noProof="0" dirty="0">
                <a:ln>
                  <a:noFill/>
                </a:ln>
                <a:solidFill>
                  <a:srgbClr val="5FCBEF">
                    <a:lumMod val="75000"/>
                  </a:srgbClr>
                </a:solidFill>
                <a:effectLst/>
                <a:uLnTx/>
                <a:uFillTx/>
                <a:latin typeface="Trebuchet MS" panose="020B0603020202020204"/>
                <a:ea typeface="+mn-ea"/>
                <a:cs typeface="+mn-cs"/>
              </a:rPr>
              <a:t>Sehr gerne könnt ihr auch eure eigene Lieblingssportgeschichte mitbringen.</a:t>
            </a:r>
          </a:p>
        </p:txBody>
      </p:sp>
      <p:pic>
        <p:nvPicPr>
          <p:cNvPr id="9" name="Grafik 8"/>
          <p:cNvPicPr>
            <a:picLocks noChangeAspect="1"/>
          </p:cNvPicPr>
          <p:nvPr/>
        </p:nvPicPr>
        <p:blipFill>
          <a:blip r:embed="rId2"/>
          <a:stretch>
            <a:fillRect/>
          </a:stretch>
        </p:blipFill>
        <p:spPr>
          <a:xfrm>
            <a:off x="7756147" y="701524"/>
            <a:ext cx="1755800" cy="1243692"/>
          </a:xfrm>
          <a:prstGeom prst="rect">
            <a:avLst/>
          </a:prstGeom>
        </p:spPr>
      </p:pic>
      <p:pic>
        <p:nvPicPr>
          <p:cNvPr id="15" name="Grafik 14"/>
          <p:cNvPicPr>
            <a:picLocks noChangeAspect="1"/>
          </p:cNvPicPr>
          <p:nvPr/>
        </p:nvPicPr>
        <p:blipFill>
          <a:blip r:embed="rId3"/>
          <a:stretch>
            <a:fillRect/>
          </a:stretch>
        </p:blipFill>
        <p:spPr>
          <a:xfrm rot="20222464">
            <a:off x="613773" y="2472453"/>
            <a:ext cx="3121269" cy="2252432"/>
          </a:xfrm>
          <a:prstGeom prst="rect">
            <a:avLst/>
          </a:prstGeom>
        </p:spPr>
      </p:pic>
      <p:pic>
        <p:nvPicPr>
          <p:cNvPr id="16" name="Grafik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808821">
            <a:off x="8857057" y="3184190"/>
            <a:ext cx="3055292" cy="1710963"/>
          </a:xfrm>
          <a:prstGeom prst="rect">
            <a:avLst/>
          </a:prstGeom>
        </p:spPr>
      </p:pic>
    </p:spTree>
    <p:extLst>
      <p:ext uri="{BB962C8B-B14F-4D97-AF65-F5344CB8AC3E}">
        <p14:creationId xmlns:p14="http://schemas.microsoft.com/office/powerpoint/2010/main" val="3056953582"/>
      </p:ext>
    </p:extLst>
  </p:cSld>
  <p:clrMapOvr>
    <a:masterClrMapping/>
  </p:clrMapOvr>
</p:sld>
</file>

<file path=ppt/theme/theme1.xml><?xml version="1.0" encoding="utf-8"?>
<a:theme xmlns:a="http://schemas.openxmlformats.org/drawingml/2006/main" name="Facette">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1_Facette">
  <a:themeElements>
    <a:clrScheme name="Orangerot">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Facette">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te">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ppt/theme/theme3.xml><?xml version="1.0" encoding="utf-8"?>
<a:theme xmlns:a="http://schemas.openxmlformats.org/drawingml/2006/main" name="2_Facette">
  <a:themeElements>
    <a:clrScheme name="Facette">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te">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te">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4.xml><?xml version="1.0" encoding="utf-8"?>
<a:theme xmlns:a="http://schemas.openxmlformats.org/drawingml/2006/main" name="3_Facette">
  <a:themeElements>
    <a:clrScheme name="Facette">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te">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te">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5.xml><?xml version="1.0" encoding="utf-8"?>
<a:theme xmlns:a="http://schemas.openxmlformats.org/drawingml/2006/main" name="4_Facette">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6.xml><?xml version="1.0" encoding="utf-8"?>
<a:theme xmlns:a="http://schemas.openxmlformats.org/drawingml/2006/main" name="5_Facette">
  <a:themeElements>
    <a:clrScheme name="Facette">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te">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te">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8C59B386-999D-4CB6-B907-9F3997C027CC}"/>
    </a:ext>
  </a:extLst>
</a:theme>
</file>

<file path=ppt/theme/theme7.xml><?xml version="1.0" encoding="utf-8"?>
<a:theme xmlns:a="http://schemas.openxmlformats.org/drawingml/2006/main" name="6_Facet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7_Facet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Standar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0</TotalTime>
  <Words>1841</Words>
  <Application>Microsoft Office PowerPoint</Application>
  <PresentationFormat>Breitbild</PresentationFormat>
  <Paragraphs>261</Paragraphs>
  <Slides>16</Slides>
  <Notes>1</Notes>
  <HiddenSlides>0</HiddenSlides>
  <MMClips>0</MMClips>
  <ScaleCrop>false</ScaleCrop>
  <HeadingPairs>
    <vt:vector size="6" baseType="variant">
      <vt:variant>
        <vt:lpstr>Verwendete Schriftarten</vt:lpstr>
      </vt:variant>
      <vt:variant>
        <vt:i4>12</vt:i4>
      </vt:variant>
      <vt:variant>
        <vt:lpstr>Design</vt:lpstr>
      </vt:variant>
      <vt:variant>
        <vt:i4>10</vt:i4>
      </vt:variant>
      <vt:variant>
        <vt:lpstr>Folientitel</vt:lpstr>
      </vt:variant>
      <vt:variant>
        <vt:i4>16</vt:i4>
      </vt:variant>
    </vt:vector>
  </HeadingPairs>
  <TitlesOfParts>
    <vt:vector size="38" baseType="lpstr">
      <vt:lpstr>Arial</vt:lpstr>
      <vt:lpstr>Britannic Bold</vt:lpstr>
      <vt:lpstr>Calibri</vt:lpstr>
      <vt:lpstr>Calibri Light</vt:lpstr>
      <vt:lpstr>Cavolini</vt:lpstr>
      <vt:lpstr>Forte</vt:lpstr>
      <vt:lpstr>Josefin Sans</vt:lpstr>
      <vt:lpstr>Lucida Calligraphy</vt:lpstr>
      <vt:lpstr>Palatino Linotype</vt:lpstr>
      <vt:lpstr>Times New Roman</vt:lpstr>
      <vt:lpstr>Trebuchet MS</vt:lpstr>
      <vt:lpstr>Wingdings 3</vt:lpstr>
      <vt:lpstr>Facette</vt:lpstr>
      <vt:lpstr>1_Facette</vt:lpstr>
      <vt:lpstr>2_Facette</vt:lpstr>
      <vt:lpstr>3_Facette</vt:lpstr>
      <vt:lpstr>4_Facette</vt:lpstr>
      <vt:lpstr>5_Facette</vt:lpstr>
      <vt:lpstr>6_Facette</vt:lpstr>
      <vt:lpstr>7_Facette</vt:lpstr>
      <vt:lpstr>Standard</vt:lpstr>
      <vt:lpstr>Office</vt:lpstr>
      <vt:lpstr>Leubsdorf liest ... </vt:lpstr>
      <vt:lpstr>Leubsdorf liest ... </vt:lpstr>
      <vt:lpstr>Leubsdorf liest ... </vt:lpstr>
      <vt:lpstr>Leubsdorf liest ... </vt:lpstr>
      <vt:lpstr>Leubsdorf liest ... </vt:lpstr>
      <vt:lpstr>PowerPoint-Präsentation</vt:lpstr>
      <vt:lpstr>PowerPoint-Präsentation</vt:lpstr>
      <vt:lpstr>Leubsdorf liest ... </vt:lpstr>
      <vt:lpstr>Leubsdorf liest ... </vt:lpstr>
      <vt:lpstr>Leubsdorf liest ... </vt:lpstr>
      <vt:lpstr>Leubsdorf liest ... </vt:lpstr>
      <vt:lpstr>PowerPoint-Präsentation</vt:lpstr>
      <vt:lpstr>Leubsdorf liest ... </vt:lpstr>
      <vt:lpstr>Leubsdorf liest ... </vt:lpstr>
      <vt:lpstr>Leubsdorf liest ...</vt:lpstr>
      <vt:lpstr>Leubsdorf liest ...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Leubsdorf liest ...</dc:title>
  <dc:creator>robin</dc:creator>
  <cp:lastModifiedBy>Daniel Pötzscher</cp:lastModifiedBy>
  <cp:revision>51</cp:revision>
  <cp:lastPrinted>2024-12-19T21:49:49Z</cp:lastPrinted>
  <dcterms:created xsi:type="dcterms:W3CDTF">2023-11-14T18:52:05Z</dcterms:created>
  <dcterms:modified xsi:type="dcterms:W3CDTF">2026-01-12T12:06:10Z</dcterms:modified>
</cp:coreProperties>
</file>