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48" r:id="rId5"/>
  </p:sldMasterIdLst>
  <p:notesMasterIdLst>
    <p:notesMasterId r:id="rId22"/>
  </p:notesMasterIdLst>
  <p:sldIdLst>
    <p:sldId id="256" r:id="rId6"/>
    <p:sldId id="257" r:id="rId7"/>
    <p:sldId id="262" r:id="rId8"/>
    <p:sldId id="258" r:id="rId9"/>
    <p:sldId id="260" r:id="rId10"/>
    <p:sldId id="261" r:id="rId11"/>
    <p:sldId id="259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 /><Relationship Id="rId13" Type="http://schemas.openxmlformats.org/officeDocument/2006/relationships/slide" Target="slides/slide8.xml" /><Relationship Id="rId18" Type="http://schemas.openxmlformats.org/officeDocument/2006/relationships/slide" Target="slides/slide13.xml" /><Relationship Id="rId26" Type="http://schemas.openxmlformats.org/officeDocument/2006/relationships/tableStyles" Target="tableStyles.xml" /><Relationship Id="rId3" Type="http://schemas.openxmlformats.org/officeDocument/2006/relationships/customXml" Target="../customXml/item3.xml" /><Relationship Id="rId21" Type="http://schemas.openxmlformats.org/officeDocument/2006/relationships/slide" Target="slides/slide16.xml" /><Relationship Id="rId7" Type="http://schemas.openxmlformats.org/officeDocument/2006/relationships/slide" Target="slides/slide2.xml" /><Relationship Id="rId12" Type="http://schemas.openxmlformats.org/officeDocument/2006/relationships/slide" Target="slides/slide7.xml" /><Relationship Id="rId17" Type="http://schemas.openxmlformats.org/officeDocument/2006/relationships/slide" Target="slides/slide12.xml" /><Relationship Id="rId25" Type="http://schemas.openxmlformats.org/officeDocument/2006/relationships/theme" Target="theme/theme1.xml" /><Relationship Id="rId2" Type="http://schemas.openxmlformats.org/officeDocument/2006/relationships/customXml" Target="../customXml/item2.xml" /><Relationship Id="rId16" Type="http://schemas.openxmlformats.org/officeDocument/2006/relationships/slide" Target="slides/slide11.xml" /><Relationship Id="rId20" Type="http://schemas.openxmlformats.org/officeDocument/2006/relationships/slide" Target="slides/slide15.xml" /><Relationship Id="rId1" Type="http://schemas.openxmlformats.org/officeDocument/2006/relationships/customXml" Target="../customXml/item1.xml" /><Relationship Id="rId6" Type="http://schemas.openxmlformats.org/officeDocument/2006/relationships/slide" Target="slides/slide1.xml" /><Relationship Id="rId11" Type="http://schemas.openxmlformats.org/officeDocument/2006/relationships/slide" Target="slides/slide6.xml" /><Relationship Id="rId24" Type="http://schemas.openxmlformats.org/officeDocument/2006/relationships/viewProps" Target="viewProps.xml" /><Relationship Id="rId5" Type="http://schemas.openxmlformats.org/officeDocument/2006/relationships/slideMaster" Target="slideMasters/slideMaster2.xml" /><Relationship Id="rId15" Type="http://schemas.openxmlformats.org/officeDocument/2006/relationships/slide" Target="slides/slide10.xml" /><Relationship Id="rId23" Type="http://schemas.openxmlformats.org/officeDocument/2006/relationships/presProps" Target="presProps.xml" /><Relationship Id="rId10" Type="http://schemas.openxmlformats.org/officeDocument/2006/relationships/slide" Target="slides/slide5.xml" /><Relationship Id="rId19" Type="http://schemas.openxmlformats.org/officeDocument/2006/relationships/slide" Target="slides/slide14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4.xml" /><Relationship Id="rId14" Type="http://schemas.openxmlformats.org/officeDocument/2006/relationships/slide" Target="slides/slide9.xml" /><Relationship Id="rId22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3A0BD-C479-4EDE-9130-38A919135E50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297EA-1785-4E9D-AE35-32AD6BD643B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330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Direkt punkt im Raum zeichnen + Ortsvektor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297EA-1785-4E9D-AE35-32AD6BD643BF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0680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Multiplikation von a zeigen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297EA-1785-4E9D-AE35-32AD6BD643BF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0043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Vektor a und </a:t>
            </a:r>
            <a:r>
              <a:rPr lang="de-DE" err="1"/>
              <a:t>gegenvektor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297EA-1785-4E9D-AE35-32AD6BD643BF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4850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1EDCD8-55C4-F6C2-C583-9EBE5BCEF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F075A82-77B7-C423-977E-8AADE5B60C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F721701-61BA-0142-E4DA-B03EB16BB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28E0FAE-B4B0-4B3E-FA4E-08DBC428A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2F5AA79-911D-D424-1BD3-47246BD97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5449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6CBAFB-3ABD-4EFF-8EEB-A8B60D3A7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14DA07-2C19-A690-1A84-6AABE6F02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F59415A-5E5D-0D0F-DE88-B7AE7EDCF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80E3830-79D1-AF53-BA9A-867FEC37C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C9BEC3B-AC73-DBAC-7BF9-C42DD0F60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4742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08B3F9-0485-77C9-750A-368931D52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2ACD4DD-5DA8-A1C6-3EBD-91BFEA66F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803609-3034-9823-D7E7-2B318D250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58A9D00-58DF-756C-4F0E-7000C80A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1F9C7F2-DD33-54D7-BC00-40C719806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978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E8EF0E-BBCE-8F3A-78E0-B89CC95B7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18DA49C-1A8C-763B-B7D4-6911827FE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A319BFD-5F3A-3517-3E29-1C79E9897C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1A19AF0-1A56-7C31-2DDF-3C2055BEF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404BEBD-C874-A790-4BE6-EC9021CDE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42EB57E-C15A-1816-0BB6-5F04E27D0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008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9DFF0F-D8D3-86D8-4A67-287CF0354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799E850-D289-0784-F9FA-3FFE9A70F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651FC58-4DE3-8E26-FCC7-6F169038A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05E86EC-4A88-59C3-4DD9-599CEFC60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F4BDC11-2FA7-9E25-707F-7D915388FD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98A8900-FD46-AAA3-CCCA-CEA5FE4A8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97ECA68-83C0-B09F-2740-7D6FB688C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B6B1F17-7B1E-4514-ED6D-4A8EBD55D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74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C233CB-C6A3-DC7C-DB4A-96D9EDA32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C87580C-A147-7C8D-5215-F18A2AD88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E64265F-F0D1-6878-D64D-3EB8C8985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5E94FB2-C3C2-0299-D936-A880AB05E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631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7E62E-9945-7BA7-DC9A-1C307C590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49D5ABD-8CD6-9E8D-D184-99492B882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D1B51A8-3882-53E2-BAFD-71D44E346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5289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9C0519-4FB5-76FB-DE36-398D48934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840C10B-90B8-70BF-9866-9573CEFD6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4FFF47B-5476-F098-6906-A56BB4D26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6A01F02-7100-275D-C938-031026584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9768CA-3F37-2B29-0116-8F7D0F470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EC13204-360B-83BD-472B-2F2FC4CB0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1530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FFD85C-9DE5-0182-9590-3C6375F70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681F2534-D8C7-3FBB-E2B3-ECEF403AF0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067553-CF9E-0E07-EF52-880F6A514B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9DD4116-EF65-C261-D748-D7C77237A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89F5EC1-FC98-111F-B875-A42512F54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FD714BB-5757-9DCD-6046-FA01F1B16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427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43C960-DEC1-71AE-3D66-981C2B66C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4243726-0B93-DA9E-0617-551F08B2D2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FDD2EA-B5AE-29C4-BF71-0C2176D6B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190C3D1-A0C7-9F9A-3103-82CE00EF2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C683809-F9CA-3B6D-6A71-FA6811047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6771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E1A8E1A-67F8-2F07-2D59-5240F59859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2708133-CEA1-B344-092F-59F702377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24BA0E-9BC0-9AC0-3883-A143724EC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E8D2175-C8BC-64AA-920D-0F60FACFC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B28C138-6A0C-7FF2-A973-DA2C132CD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4948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43FA3B-CB9D-E1E0-D8E0-8B448D56F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A5B9CBD-BF3A-96B7-1311-1E507CD09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EDDA07F-714D-492B-A252-FA4CE1C81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5131D-83FD-FA47-A386-0098F9A9A9C1}" type="datetimeFigureOut">
              <a:rPr lang="es-ES_tradnl" smtClean="0"/>
              <a:t>29/03/2023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E80AF6A-C524-19B5-6063-F573837F1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58EC522-A1FF-8A28-8EA3-327697050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4C91-9796-BD4B-AA17-621355D8317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4660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 /><Relationship Id="rId1" Type="http://schemas.openxmlformats.org/officeDocument/2006/relationships/slideLayout" Target="../slideLayouts/slideLayout1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3F4AB42-FD4A-5B1A-87B6-DD05379FE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EB3B12-7D86-FA95-990B-2B5C52A44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C4B2C5-A525-BDDA-73D8-DBAE02FC60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B54C0-EBD4-4578-9D23-B85BE2F276AE}" type="datetimeFigureOut">
              <a:rPr lang="de-DE" smtClean="0"/>
              <a:t>29.03.2023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3076B93-1038-7994-12C9-E604220248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0427A0-63F0-2E11-F407-0847FD7A8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B58F9-19FF-46DA-BEBD-DC4AE702BFB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504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2BE047A-9D5E-195E-04DD-3BAB1505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s-ES_tradnl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898C080-F6E4-3099-EECC-EA45B525B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s-ES_tradnl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6CB9CB7-FB2C-B786-5B70-8963E96EA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5131D-83FD-FA47-A386-0098F9A9A9C1}" type="datetimeFigureOut">
              <a:rPr lang="es-ES_tradnl" smtClean="0"/>
              <a:t>29/03/2023</a:t>
            </a:fld>
            <a:endParaRPr lang="es-ES_tradnl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9C65354-8A7F-31B8-66FA-CCA02B82B6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E4ADC32-131D-9864-F321-2634F242C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64C91-9796-BD4B-AA17-621355D8317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7158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png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2.jpeg" /><Relationship Id="rId4" Type="http://schemas.openxmlformats.org/officeDocument/2006/relationships/image" Target="../media/image1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1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1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1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1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1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 /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1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1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1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1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B230A7-EC81-679E-3856-C515B0978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422400"/>
            <a:ext cx="4505552" cy="2387600"/>
          </a:xfrm>
        </p:spPr>
        <p:txBody>
          <a:bodyPr>
            <a:normAutofit/>
          </a:bodyPr>
          <a:lstStyle/>
          <a:p>
            <a:pPr algn="l"/>
            <a:r>
              <a:rPr lang="de-DE" sz="5000">
                <a:solidFill>
                  <a:schemeClr val="bg1"/>
                </a:solidFill>
              </a:rPr>
              <a:t>Orientieren und Bewegen im Raum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8F29D16-7C13-40ED-4E08-AD3A090E1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4505552" cy="1655762"/>
          </a:xfrm>
        </p:spPr>
        <p:txBody>
          <a:bodyPr>
            <a:normAutofit/>
          </a:bodyPr>
          <a:lstStyle/>
          <a:p>
            <a:pPr algn="l"/>
            <a:r>
              <a:rPr lang="de-DE" sz="2000">
                <a:solidFill>
                  <a:schemeClr val="bg1"/>
                </a:solidFill>
              </a:rPr>
              <a:t>Bun und Mathis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277405F-0B4F-4418-B773-1B38814125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30421" y="226893"/>
            <a:ext cx="5968658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2" descr="Räumliches Koordinatensystem">
            <a:extLst>
              <a:ext uri="{FF2B5EF4-FFF2-40B4-BE49-F238E27FC236}">
                <a16:creationId xmlns:a16="http://schemas.microsoft.com/office/drawing/2014/main" id="{2ECD99C5-8915-5DD5-81B1-BA7CDFD6E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39805" y="2695877"/>
            <a:ext cx="3408121" cy="334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Vektoren — Grundwissen Mathematik">
            <a:extLst>
              <a:ext uri="{FF2B5EF4-FFF2-40B4-BE49-F238E27FC236}">
                <a16:creationId xmlns:a16="http://schemas.microsoft.com/office/drawing/2014/main" id="{08C4A6C7-8A87-C90B-2D84-D4CC438FF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04141" y="415472"/>
            <a:ext cx="3105975" cy="269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827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361D0E-0B35-42DA-8779-9780B96F5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ECC08E-F4F5-429A-B70B-B378AC0B0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514"/>
            <a:ext cx="4767943" cy="6843486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35C0524-7DBE-C0DC-E1F0-42FDCF85C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707" y="871442"/>
            <a:ext cx="3016529" cy="5115115"/>
          </a:xfrm>
        </p:spPr>
        <p:txBody>
          <a:bodyPr anchor="ctr">
            <a:normAutofit/>
          </a:bodyPr>
          <a:lstStyle/>
          <a:p>
            <a:pPr algn="ctr"/>
            <a:r>
              <a:rPr lang="de-DE" sz="2600">
                <a:solidFill>
                  <a:schemeClr val="bg1">
                    <a:alpha val="60000"/>
                  </a:schemeClr>
                </a:solidFill>
              </a:rPr>
              <a:t>Räumliche Koordinatensysteme</a:t>
            </a: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29614A59-9594-1EC4-7459-E18AC2658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35" y="3509932"/>
            <a:ext cx="6805473" cy="1344080"/>
          </a:xfrm>
          <a:prstGeom prst="rect">
            <a:avLst/>
          </a:prstGeom>
        </p:spPr>
      </p:pic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95A800F6-C75E-2DD6-C039-DA4EE56E4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1849" y="1284297"/>
            <a:ext cx="5673320" cy="1903229"/>
          </a:xfrm>
        </p:spPr>
        <p:txBody>
          <a:bodyPr anchor="t">
            <a:normAutofit/>
          </a:bodyPr>
          <a:lstStyle/>
          <a:p>
            <a:r>
              <a:rPr lang="de-DE" sz="2000">
                <a:solidFill>
                  <a:schemeClr val="bg1"/>
                </a:solidFill>
              </a:rPr>
              <a:t>Punke sind durch ihre Koordinaten eindeutig festgelegt, aber im kartesischen Koordinatensystem nicht immer Eindeutig ablesbar</a:t>
            </a:r>
          </a:p>
          <a:p>
            <a:r>
              <a:rPr lang="de-DE" sz="2000">
                <a:solidFill>
                  <a:schemeClr val="bg1"/>
                </a:solidFill>
              </a:rPr>
              <a:t>Abstand und Mittelpunkte: </a:t>
            </a:r>
          </a:p>
          <a:p>
            <a:pPr marL="0" indent="0" algn="ctr">
              <a:buNone/>
            </a:pPr>
            <a:endParaRPr lang="de-DE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00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5EB9CDD-A2F6-EFE9-F52F-C23CC5888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Vektoren</a:t>
            </a:r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099DDBC5-9DBF-BF84-2DAA-D1AA85056C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400143"/>
            <a:ext cx="10905066" cy="294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362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8" name="Rectangle 3080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9" name="Freeform: Shape 3082">
            <a:extLst>
              <a:ext uri="{FF2B5EF4-FFF2-40B4-BE49-F238E27FC236}">
                <a16:creationId xmlns:a16="http://schemas.microsoft.com/office/drawing/2014/main" id="{B39A1F5A-E57E-4178-8F57-A18DC747E5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291618" cy="5097980"/>
          </a:xfrm>
          <a:custGeom>
            <a:avLst/>
            <a:gdLst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516105 w 6530408"/>
              <a:gd name="connsiteY8" fmla="*/ 476071 h 5753325"/>
              <a:gd name="connsiteX9" fmla="*/ 6488360 w 6530408"/>
              <a:gd name="connsiteY9" fmla="*/ 535865 h 5753325"/>
              <a:gd name="connsiteX10" fmla="*/ 6492864 w 6530408"/>
              <a:gd name="connsiteY10" fmla="*/ 615799 h 5753325"/>
              <a:gd name="connsiteX11" fmla="*/ 6459988 w 6530408"/>
              <a:gd name="connsiteY11" fmla="*/ 707628 h 5753325"/>
              <a:gd name="connsiteX12" fmla="*/ 6453989 w 6530408"/>
              <a:gd name="connsiteY12" fmla="*/ 711876 h 5753325"/>
              <a:gd name="connsiteX13" fmla="*/ 6453209 w 6530408"/>
              <a:gd name="connsiteY13" fmla="*/ 719127 h 5753325"/>
              <a:gd name="connsiteX14" fmla="*/ 6457662 w 6530408"/>
              <a:gd name="connsiteY14" fmla="*/ 723331 h 5753325"/>
              <a:gd name="connsiteX15" fmla="*/ 6447445 w 6530408"/>
              <a:gd name="connsiteY15" fmla="*/ 780003 h 5753325"/>
              <a:gd name="connsiteX16" fmla="*/ 6426552 w 6530408"/>
              <a:gd name="connsiteY16" fmla="*/ 845805 h 5753325"/>
              <a:gd name="connsiteX17" fmla="*/ 6434072 w 6530408"/>
              <a:gd name="connsiteY17" fmla="*/ 910733 h 5753325"/>
              <a:gd name="connsiteX18" fmla="*/ 6432570 w 6530408"/>
              <a:gd name="connsiteY18" fmla="*/ 983394 h 5753325"/>
              <a:gd name="connsiteX19" fmla="*/ 6431878 w 6530408"/>
              <a:gd name="connsiteY19" fmla="*/ 1026728 h 5753325"/>
              <a:gd name="connsiteX20" fmla="*/ 6414269 w 6530408"/>
              <a:gd name="connsiteY20" fmla="*/ 1151111 h 5753325"/>
              <a:gd name="connsiteX21" fmla="*/ 6371722 w 6530408"/>
              <a:gd name="connsiteY21" fmla="*/ 1318080 h 5753325"/>
              <a:gd name="connsiteX22" fmla="*/ 6356023 w 6530408"/>
              <a:gd name="connsiteY22" fmla="*/ 1356227 h 5753325"/>
              <a:gd name="connsiteX23" fmla="*/ 6356157 w 6530408"/>
              <a:gd name="connsiteY23" fmla="*/ 1361967 h 5753325"/>
              <a:gd name="connsiteX24" fmla="*/ 6350613 w 6530408"/>
              <a:gd name="connsiteY24" fmla="*/ 1393569 h 5753325"/>
              <a:gd name="connsiteX25" fmla="*/ 6357062 w 6530408"/>
              <a:gd name="connsiteY25" fmla="*/ 1444071 h 5753325"/>
              <a:gd name="connsiteX26" fmla="*/ 6364832 w 6530408"/>
              <a:gd name="connsiteY26" fmla="*/ 1478763 h 5753325"/>
              <a:gd name="connsiteX27" fmla="*/ 6369745 w 6530408"/>
              <a:gd name="connsiteY27" fmla="*/ 1495680 h 5753325"/>
              <a:gd name="connsiteX28" fmla="*/ 6370898 w 6530408"/>
              <a:gd name="connsiteY28" fmla="*/ 1513331 h 5753325"/>
              <a:gd name="connsiteX29" fmla="*/ 6368801 w 6530408"/>
              <a:gd name="connsiteY29" fmla="*/ 1527414 h 5753325"/>
              <a:gd name="connsiteX30" fmla="*/ 6359177 w 6530408"/>
              <a:gd name="connsiteY30" fmla="*/ 1639513 h 5753325"/>
              <a:gd name="connsiteX31" fmla="*/ 6299489 w 6530408"/>
              <a:gd name="connsiteY31" fmla="*/ 1784860 h 5753325"/>
              <a:gd name="connsiteX32" fmla="*/ 6267878 w 6530408"/>
              <a:gd name="connsiteY32" fmla="*/ 1858572 h 5753325"/>
              <a:gd name="connsiteX33" fmla="*/ 6251146 w 6530408"/>
              <a:gd name="connsiteY33" fmla="*/ 1926167 h 5753325"/>
              <a:gd name="connsiteX34" fmla="*/ 6210686 w 6530408"/>
              <a:gd name="connsiteY34" fmla="*/ 2014834 h 5753325"/>
              <a:gd name="connsiteX35" fmla="*/ 6106652 w 6530408"/>
              <a:gd name="connsiteY35" fmla="*/ 2150572 h 5753325"/>
              <a:gd name="connsiteX36" fmla="*/ 6097813 w 6530408"/>
              <a:gd name="connsiteY36" fmla="*/ 2172208 h 5753325"/>
              <a:gd name="connsiteX37" fmla="*/ 6095990 w 6530408"/>
              <a:gd name="connsiteY37" fmla="*/ 2181185 h 5753325"/>
              <a:gd name="connsiteX38" fmla="*/ 6090126 w 6530408"/>
              <a:gd name="connsiteY38" fmla="*/ 2192533 h 5753325"/>
              <a:gd name="connsiteX39" fmla="*/ 6089503 w 6530408"/>
              <a:gd name="connsiteY39" fmla="*/ 2192543 h 5753325"/>
              <a:gd name="connsiteX40" fmla="*/ 6084946 w 6530408"/>
              <a:gd name="connsiteY40" fmla="*/ 2203694 h 5753325"/>
              <a:gd name="connsiteX41" fmla="*/ 5987861 w 6530408"/>
              <a:gd name="connsiteY41" fmla="*/ 2304868 h 5753325"/>
              <a:gd name="connsiteX42" fmla="*/ 5973439 w 6530408"/>
              <a:gd name="connsiteY42" fmla="*/ 2385635 h 5753325"/>
              <a:gd name="connsiteX43" fmla="*/ 5916727 w 6530408"/>
              <a:gd name="connsiteY43" fmla="*/ 2458777 h 5753325"/>
              <a:gd name="connsiteX44" fmla="*/ 5856524 w 6530408"/>
              <a:gd name="connsiteY44" fmla="*/ 2583281 h 5753325"/>
              <a:gd name="connsiteX45" fmla="*/ 5838091 w 6530408"/>
              <a:gd name="connsiteY45" fmla="*/ 2753474 h 5753325"/>
              <a:gd name="connsiteX46" fmla="*/ 5777471 w 6530408"/>
              <a:gd name="connsiteY46" fmla="*/ 2901570 h 5753325"/>
              <a:gd name="connsiteX47" fmla="*/ 5723992 w 6530408"/>
              <a:gd name="connsiteY47" fmla="*/ 2998752 h 5753325"/>
              <a:gd name="connsiteX48" fmla="*/ 5557886 w 6530408"/>
              <a:gd name="connsiteY48" fmla="*/ 3329735 h 5753325"/>
              <a:gd name="connsiteX49" fmla="*/ 5471501 w 6530408"/>
              <a:gd name="connsiteY49" fmla="*/ 3462221 h 5753325"/>
              <a:gd name="connsiteX50" fmla="*/ 5465154 w 6530408"/>
              <a:gd name="connsiteY50" fmla="*/ 3541065 h 5753325"/>
              <a:gd name="connsiteX51" fmla="*/ 5437889 w 6530408"/>
              <a:gd name="connsiteY51" fmla="*/ 3559927 h 5753325"/>
              <a:gd name="connsiteX52" fmla="*/ 5432770 w 6530408"/>
              <a:gd name="connsiteY52" fmla="*/ 3562948 h 5753325"/>
              <a:gd name="connsiteX53" fmla="*/ 5406795 w 6530408"/>
              <a:gd name="connsiteY53" fmla="*/ 3578594 h 5753325"/>
              <a:gd name="connsiteX54" fmla="*/ 5381495 w 6530408"/>
              <a:gd name="connsiteY54" fmla="*/ 3599883 h 5753325"/>
              <a:gd name="connsiteX55" fmla="*/ 5363689 w 6530408"/>
              <a:gd name="connsiteY55" fmla="*/ 3633299 h 5753325"/>
              <a:gd name="connsiteX56" fmla="*/ 5291870 w 6530408"/>
              <a:gd name="connsiteY56" fmla="*/ 3799039 h 5753325"/>
              <a:gd name="connsiteX57" fmla="*/ 5241600 w 6530408"/>
              <a:gd name="connsiteY57" fmla="*/ 3894238 h 5753325"/>
              <a:gd name="connsiteX58" fmla="*/ 5211041 w 6530408"/>
              <a:gd name="connsiteY58" fmla="*/ 3924184 h 5753325"/>
              <a:gd name="connsiteX59" fmla="*/ 5176073 w 6530408"/>
              <a:gd name="connsiteY59" fmla="*/ 3970179 h 5753325"/>
              <a:gd name="connsiteX60" fmla="*/ 5172826 w 6530408"/>
              <a:gd name="connsiteY60" fmla="*/ 3991773 h 5753325"/>
              <a:gd name="connsiteX61" fmla="*/ 5157053 w 6530408"/>
              <a:gd name="connsiteY61" fmla="*/ 3997708 h 5753325"/>
              <a:gd name="connsiteX62" fmla="*/ 5127922 w 6530408"/>
              <a:gd name="connsiteY62" fmla="*/ 4022660 h 5753325"/>
              <a:gd name="connsiteX63" fmla="*/ 5020872 w 6530408"/>
              <a:gd name="connsiteY63" fmla="*/ 4075951 h 5753325"/>
              <a:gd name="connsiteX64" fmla="*/ 4991410 w 6530408"/>
              <a:gd name="connsiteY64" fmla="*/ 4087598 h 5753325"/>
              <a:gd name="connsiteX65" fmla="*/ 4930112 w 6530408"/>
              <a:gd name="connsiteY65" fmla="*/ 4138459 h 5753325"/>
              <a:gd name="connsiteX66" fmla="*/ 4834224 w 6530408"/>
              <a:gd name="connsiteY66" fmla="*/ 4231643 h 5753325"/>
              <a:gd name="connsiteX67" fmla="*/ 4812599 w 6530408"/>
              <a:gd name="connsiteY67" fmla="*/ 4249449 h 5753325"/>
              <a:gd name="connsiteX68" fmla="*/ 4789188 w 6530408"/>
              <a:gd name="connsiteY68" fmla="*/ 4256678 h 5753325"/>
              <a:gd name="connsiteX69" fmla="*/ 4779554 w 6530408"/>
              <a:gd name="connsiteY69" fmla="*/ 4251313 h 5753325"/>
              <a:gd name="connsiteX70" fmla="*/ 4766885 w 6530408"/>
              <a:gd name="connsiteY70" fmla="*/ 4259812 h 5753325"/>
              <a:gd name="connsiteX71" fmla="*/ 4762510 w 6530408"/>
              <a:gd name="connsiteY71" fmla="*/ 4260383 h 5753325"/>
              <a:gd name="connsiteX72" fmla="*/ 4738416 w 6530408"/>
              <a:gd name="connsiteY72" fmla="*/ 4265355 h 5753325"/>
              <a:gd name="connsiteX73" fmla="*/ 4712007 w 6530408"/>
              <a:gd name="connsiteY73" fmla="*/ 4317892 h 5753325"/>
              <a:gd name="connsiteX74" fmla="*/ 4658930 w 6530408"/>
              <a:gd name="connsiteY74" fmla="*/ 4348041 h 5753325"/>
              <a:gd name="connsiteX75" fmla="*/ 4443526 w 6530408"/>
              <a:gd name="connsiteY75" fmla="*/ 4507851 h 5753325"/>
              <a:gd name="connsiteX76" fmla="*/ 4289766 w 6530408"/>
              <a:gd name="connsiteY76" fmla="*/ 4711450 h 5753325"/>
              <a:gd name="connsiteX77" fmla="*/ 4150870 w 6530408"/>
              <a:gd name="connsiteY77" fmla="*/ 4818480 h 5753325"/>
              <a:gd name="connsiteX78" fmla="*/ 4006639 w 6530408"/>
              <a:gd name="connsiteY78" fmla="*/ 4933815 h 5753325"/>
              <a:gd name="connsiteX79" fmla="*/ 3298210 w 6530408"/>
              <a:gd name="connsiteY79" fmla="*/ 5070790 h 5753325"/>
              <a:gd name="connsiteX80" fmla="*/ 2947678 w 6530408"/>
              <a:gd name="connsiteY80" fmla="*/ 5117869 h 5753325"/>
              <a:gd name="connsiteX81" fmla="*/ 2822169 w 6530408"/>
              <a:gd name="connsiteY81" fmla="*/ 5129396 h 5753325"/>
              <a:gd name="connsiteX82" fmla="*/ 2538773 w 6530408"/>
              <a:gd name="connsiteY82" fmla="*/ 5313397 h 5753325"/>
              <a:gd name="connsiteX83" fmla="*/ 2014500 w 6530408"/>
              <a:gd name="connsiteY83" fmla="*/ 5519744 h 5753325"/>
              <a:gd name="connsiteX84" fmla="*/ 1934391 w 6530408"/>
              <a:gd name="connsiteY84" fmla="*/ 5591335 h 5753325"/>
              <a:gd name="connsiteX85" fmla="*/ 1892550 w 6530408"/>
              <a:gd name="connsiteY85" fmla="*/ 5649708 h 5753325"/>
              <a:gd name="connsiteX86" fmla="*/ 1854769 w 6530408"/>
              <a:gd name="connsiteY86" fmla="*/ 5647691 h 5753325"/>
              <a:gd name="connsiteX87" fmla="*/ 1809461 w 6530408"/>
              <a:gd name="connsiteY87" fmla="*/ 5648628 h 5753325"/>
              <a:gd name="connsiteX88" fmla="*/ 1745150 w 6530408"/>
              <a:gd name="connsiteY88" fmla="*/ 5693879 h 5753325"/>
              <a:gd name="connsiteX89" fmla="*/ 1713375 w 6530408"/>
              <a:gd name="connsiteY89" fmla="*/ 5684672 h 5753325"/>
              <a:gd name="connsiteX90" fmla="*/ 1707808 w 6530408"/>
              <a:gd name="connsiteY90" fmla="*/ 5682611 h 5753325"/>
              <a:gd name="connsiteX91" fmla="*/ 1679313 w 6530408"/>
              <a:gd name="connsiteY91" fmla="*/ 5672360 h 5753325"/>
              <a:gd name="connsiteX92" fmla="*/ 1646933 w 6530408"/>
              <a:gd name="connsiteY92" fmla="*/ 5666227 h 5753325"/>
              <a:gd name="connsiteX93" fmla="*/ 1610055 w 6530408"/>
              <a:gd name="connsiteY93" fmla="*/ 5673643 h 5753325"/>
              <a:gd name="connsiteX94" fmla="*/ 1437641 w 6530408"/>
              <a:gd name="connsiteY94" fmla="*/ 5723266 h 5753325"/>
              <a:gd name="connsiteX95" fmla="*/ 1332869 w 6530408"/>
              <a:gd name="connsiteY95" fmla="*/ 5744752 h 5753325"/>
              <a:gd name="connsiteX96" fmla="*/ 1290525 w 6530408"/>
              <a:gd name="connsiteY96" fmla="*/ 5740036 h 5753325"/>
              <a:gd name="connsiteX97" fmla="*/ 1233107 w 6530408"/>
              <a:gd name="connsiteY97" fmla="*/ 5742106 h 5753325"/>
              <a:gd name="connsiteX98" fmla="*/ 1214532 w 6530408"/>
              <a:gd name="connsiteY98" fmla="*/ 5753325 h 5753325"/>
              <a:gd name="connsiteX99" fmla="*/ 1199955 w 6530408"/>
              <a:gd name="connsiteY99" fmla="*/ 5744831 h 5753325"/>
              <a:gd name="connsiteX100" fmla="*/ 1162337 w 6530408"/>
              <a:gd name="connsiteY100" fmla="*/ 5738048 h 5753325"/>
              <a:gd name="connsiteX101" fmla="*/ 1053457 w 6530408"/>
              <a:gd name="connsiteY101" fmla="*/ 5688676 h 5753325"/>
              <a:gd name="connsiteX102" fmla="*/ 1025798 w 6530408"/>
              <a:gd name="connsiteY102" fmla="*/ 5673166 h 5753325"/>
              <a:gd name="connsiteX103" fmla="*/ 947900 w 6530408"/>
              <a:gd name="connsiteY103" fmla="*/ 5657848 h 5753325"/>
              <a:gd name="connsiteX104" fmla="*/ 815627 w 6530408"/>
              <a:gd name="connsiteY104" fmla="*/ 5642557 h 5753325"/>
              <a:gd name="connsiteX105" fmla="*/ 788251 w 6530408"/>
              <a:gd name="connsiteY105" fmla="*/ 5637065 h 5753325"/>
              <a:gd name="connsiteX106" fmla="*/ 767822 w 6530408"/>
              <a:gd name="connsiteY106" fmla="*/ 5623450 h 5753325"/>
              <a:gd name="connsiteX107" fmla="*/ 765791 w 6530408"/>
              <a:gd name="connsiteY107" fmla="*/ 5612539 h 5753325"/>
              <a:gd name="connsiteX108" fmla="*/ 751230 w 6530408"/>
              <a:gd name="connsiteY108" fmla="*/ 5608092 h 5753325"/>
              <a:gd name="connsiteX109" fmla="*/ 748008 w 6530408"/>
              <a:gd name="connsiteY109" fmla="*/ 5605052 h 5753325"/>
              <a:gd name="connsiteX110" fmla="*/ 728871 w 6530408"/>
              <a:gd name="connsiteY110" fmla="*/ 5589469 h 5753325"/>
              <a:gd name="connsiteX111" fmla="*/ 671898 w 6530408"/>
              <a:gd name="connsiteY111" fmla="*/ 5602363 h 5753325"/>
              <a:gd name="connsiteX112" fmla="*/ 615065 w 6530408"/>
              <a:gd name="connsiteY112" fmla="*/ 5580257 h 5753325"/>
              <a:gd name="connsiteX113" fmla="*/ 355785 w 6530408"/>
              <a:gd name="connsiteY113" fmla="*/ 5514383 h 5753325"/>
              <a:gd name="connsiteX114" fmla="*/ 102269 w 6530408"/>
              <a:gd name="connsiteY114" fmla="*/ 5524347 h 5753325"/>
              <a:gd name="connsiteX115" fmla="*/ 13160 w 6530408"/>
              <a:gd name="connsiteY115" fmla="*/ 5514159 h 5753325"/>
              <a:gd name="connsiteX116" fmla="*/ 0 w 6530408"/>
              <a:gd name="connsiteY116" fmla="*/ 5511735 h 5753325"/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488360 w 6530408"/>
              <a:gd name="connsiteY8" fmla="*/ 535865 h 5753325"/>
              <a:gd name="connsiteX9" fmla="*/ 6492864 w 6530408"/>
              <a:gd name="connsiteY9" fmla="*/ 615799 h 5753325"/>
              <a:gd name="connsiteX10" fmla="*/ 6459988 w 6530408"/>
              <a:gd name="connsiteY10" fmla="*/ 707628 h 5753325"/>
              <a:gd name="connsiteX11" fmla="*/ 6453989 w 6530408"/>
              <a:gd name="connsiteY11" fmla="*/ 711876 h 5753325"/>
              <a:gd name="connsiteX12" fmla="*/ 6453209 w 6530408"/>
              <a:gd name="connsiteY12" fmla="*/ 719127 h 5753325"/>
              <a:gd name="connsiteX13" fmla="*/ 6457662 w 6530408"/>
              <a:gd name="connsiteY13" fmla="*/ 723331 h 5753325"/>
              <a:gd name="connsiteX14" fmla="*/ 6447445 w 6530408"/>
              <a:gd name="connsiteY14" fmla="*/ 780003 h 5753325"/>
              <a:gd name="connsiteX15" fmla="*/ 6426552 w 6530408"/>
              <a:gd name="connsiteY15" fmla="*/ 845805 h 5753325"/>
              <a:gd name="connsiteX16" fmla="*/ 6434072 w 6530408"/>
              <a:gd name="connsiteY16" fmla="*/ 910733 h 5753325"/>
              <a:gd name="connsiteX17" fmla="*/ 6432570 w 6530408"/>
              <a:gd name="connsiteY17" fmla="*/ 983394 h 5753325"/>
              <a:gd name="connsiteX18" fmla="*/ 6431878 w 6530408"/>
              <a:gd name="connsiteY18" fmla="*/ 1026728 h 5753325"/>
              <a:gd name="connsiteX19" fmla="*/ 6414269 w 6530408"/>
              <a:gd name="connsiteY19" fmla="*/ 1151111 h 5753325"/>
              <a:gd name="connsiteX20" fmla="*/ 6371722 w 6530408"/>
              <a:gd name="connsiteY20" fmla="*/ 1318080 h 5753325"/>
              <a:gd name="connsiteX21" fmla="*/ 6356023 w 6530408"/>
              <a:gd name="connsiteY21" fmla="*/ 1356227 h 5753325"/>
              <a:gd name="connsiteX22" fmla="*/ 6356157 w 6530408"/>
              <a:gd name="connsiteY22" fmla="*/ 1361967 h 5753325"/>
              <a:gd name="connsiteX23" fmla="*/ 6350613 w 6530408"/>
              <a:gd name="connsiteY23" fmla="*/ 1393569 h 5753325"/>
              <a:gd name="connsiteX24" fmla="*/ 6357062 w 6530408"/>
              <a:gd name="connsiteY24" fmla="*/ 1444071 h 5753325"/>
              <a:gd name="connsiteX25" fmla="*/ 6364832 w 6530408"/>
              <a:gd name="connsiteY25" fmla="*/ 1478763 h 5753325"/>
              <a:gd name="connsiteX26" fmla="*/ 6369745 w 6530408"/>
              <a:gd name="connsiteY26" fmla="*/ 1495680 h 5753325"/>
              <a:gd name="connsiteX27" fmla="*/ 6370898 w 6530408"/>
              <a:gd name="connsiteY27" fmla="*/ 1513331 h 5753325"/>
              <a:gd name="connsiteX28" fmla="*/ 6368801 w 6530408"/>
              <a:gd name="connsiteY28" fmla="*/ 1527414 h 5753325"/>
              <a:gd name="connsiteX29" fmla="*/ 6359177 w 6530408"/>
              <a:gd name="connsiteY29" fmla="*/ 1639513 h 5753325"/>
              <a:gd name="connsiteX30" fmla="*/ 6299489 w 6530408"/>
              <a:gd name="connsiteY30" fmla="*/ 1784860 h 5753325"/>
              <a:gd name="connsiteX31" fmla="*/ 6267878 w 6530408"/>
              <a:gd name="connsiteY31" fmla="*/ 1858572 h 5753325"/>
              <a:gd name="connsiteX32" fmla="*/ 6251146 w 6530408"/>
              <a:gd name="connsiteY32" fmla="*/ 1926167 h 5753325"/>
              <a:gd name="connsiteX33" fmla="*/ 6210686 w 6530408"/>
              <a:gd name="connsiteY33" fmla="*/ 2014834 h 5753325"/>
              <a:gd name="connsiteX34" fmla="*/ 6106652 w 6530408"/>
              <a:gd name="connsiteY34" fmla="*/ 2150572 h 5753325"/>
              <a:gd name="connsiteX35" fmla="*/ 6097813 w 6530408"/>
              <a:gd name="connsiteY35" fmla="*/ 2172208 h 5753325"/>
              <a:gd name="connsiteX36" fmla="*/ 6095990 w 6530408"/>
              <a:gd name="connsiteY36" fmla="*/ 2181185 h 5753325"/>
              <a:gd name="connsiteX37" fmla="*/ 6090126 w 6530408"/>
              <a:gd name="connsiteY37" fmla="*/ 2192533 h 5753325"/>
              <a:gd name="connsiteX38" fmla="*/ 6089503 w 6530408"/>
              <a:gd name="connsiteY38" fmla="*/ 2192543 h 5753325"/>
              <a:gd name="connsiteX39" fmla="*/ 6084946 w 6530408"/>
              <a:gd name="connsiteY39" fmla="*/ 2203694 h 5753325"/>
              <a:gd name="connsiteX40" fmla="*/ 5987861 w 6530408"/>
              <a:gd name="connsiteY40" fmla="*/ 2304868 h 5753325"/>
              <a:gd name="connsiteX41" fmla="*/ 5973439 w 6530408"/>
              <a:gd name="connsiteY41" fmla="*/ 2385635 h 5753325"/>
              <a:gd name="connsiteX42" fmla="*/ 5916727 w 6530408"/>
              <a:gd name="connsiteY42" fmla="*/ 2458777 h 5753325"/>
              <a:gd name="connsiteX43" fmla="*/ 5856524 w 6530408"/>
              <a:gd name="connsiteY43" fmla="*/ 2583281 h 5753325"/>
              <a:gd name="connsiteX44" fmla="*/ 5838091 w 6530408"/>
              <a:gd name="connsiteY44" fmla="*/ 2753474 h 5753325"/>
              <a:gd name="connsiteX45" fmla="*/ 5777471 w 6530408"/>
              <a:gd name="connsiteY45" fmla="*/ 2901570 h 5753325"/>
              <a:gd name="connsiteX46" fmla="*/ 5723992 w 6530408"/>
              <a:gd name="connsiteY46" fmla="*/ 2998752 h 5753325"/>
              <a:gd name="connsiteX47" fmla="*/ 5557886 w 6530408"/>
              <a:gd name="connsiteY47" fmla="*/ 3329735 h 5753325"/>
              <a:gd name="connsiteX48" fmla="*/ 5471501 w 6530408"/>
              <a:gd name="connsiteY48" fmla="*/ 3462221 h 5753325"/>
              <a:gd name="connsiteX49" fmla="*/ 5465154 w 6530408"/>
              <a:gd name="connsiteY49" fmla="*/ 3541065 h 5753325"/>
              <a:gd name="connsiteX50" fmla="*/ 5437889 w 6530408"/>
              <a:gd name="connsiteY50" fmla="*/ 3559927 h 5753325"/>
              <a:gd name="connsiteX51" fmla="*/ 5432770 w 6530408"/>
              <a:gd name="connsiteY51" fmla="*/ 3562948 h 5753325"/>
              <a:gd name="connsiteX52" fmla="*/ 5406795 w 6530408"/>
              <a:gd name="connsiteY52" fmla="*/ 3578594 h 5753325"/>
              <a:gd name="connsiteX53" fmla="*/ 5381495 w 6530408"/>
              <a:gd name="connsiteY53" fmla="*/ 3599883 h 5753325"/>
              <a:gd name="connsiteX54" fmla="*/ 5363689 w 6530408"/>
              <a:gd name="connsiteY54" fmla="*/ 3633299 h 5753325"/>
              <a:gd name="connsiteX55" fmla="*/ 5291870 w 6530408"/>
              <a:gd name="connsiteY55" fmla="*/ 3799039 h 5753325"/>
              <a:gd name="connsiteX56" fmla="*/ 5241600 w 6530408"/>
              <a:gd name="connsiteY56" fmla="*/ 3894238 h 5753325"/>
              <a:gd name="connsiteX57" fmla="*/ 5211041 w 6530408"/>
              <a:gd name="connsiteY57" fmla="*/ 3924184 h 5753325"/>
              <a:gd name="connsiteX58" fmla="*/ 5176073 w 6530408"/>
              <a:gd name="connsiteY58" fmla="*/ 3970179 h 5753325"/>
              <a:gd name="connsiteX59" fmla="*/ 5172826 w 6530408"/>
              <a:gd name="connsiteY59" fmla="*/ 3991773 h 5753325"/>
              <a:gd name="connsiteX60" fmla="*/ 5157053 w 6530408"/>
              <a:gd name="connsiteY60" fmla="*/ 3997708 h 5753325"/>
              <a:gd name="connsiteX61" fmla="*/ 5127922 w 6530408"/>
              <a:gd name="connsiteY61" fmla="*/ 4022660 h 5753325"/>
              <a:gd name="connsiteX62" fmla="*/ 5020872 w 6530408"/>
              <a:gd name="connsiteY62" fmla="*/ 4075951 h 5753325"/>
              <a:gd name="connsiteX63" fmla="*/ 4991410 w 6530408"/>
              <a:gd name="connsiteY63" fmla="*/ 4087598 h 5753325"/>
              <a:gd name="connsiteX64" fmla="*/ 4930112 w 6530408"/>
              <a:gd name="connsiteY64" fmla="*/ 4138459 h 5753325"/>
              <a:gd name="connsiteX65" fmla="*/ 4834224 w 6530408"/>
              <a:gd name="connsiteY65" fmla="*/ 4231643 h 5753325"/>
              <a:gd name="connsiteX66" fmla="*/ 4812599 w 6530408"/>
              <a:gd name="connsiteY66" fmla="*/ 4249449 h 5753325"/>
              <a:gd name="connsiteX67" fmla="*/ 4789188 w 6530408"/>
              <a:gd name="connsiteY67" fmla="*/ 4256678 h 5753325"/>
              <a:gd name="connsiteX68" fmla="*/ 4779554 w 6530408"/>
              <a:gd name="connsiteY68" fmla="*/ 4251313 h 5753325"/>
              <a:gd name="connsiteX69" fmla="*/ 4766885 w 6530408"/>
              <a:gd name="connsiteY69" fmla="*/ 4259812 h 5753325"/>
              <a:gd name="connsiteX70" fmla="*/ 4762510 w 6530408"/>
              <a:gd name="connsiteY70" fmla="*/ 4260383 h 5753325"/>
              <a:gd name="connsiteX71" fmla="*/ 4738416 w 6530408"/>
              <a:gd name="connsiteY71" fmla="*/ 4265355 h 5753325"/>
              <a:gd name="connsiteX72" fmla="*/ 4712007 w 6530408"/>
              <a:gd name="connsiteY72" fmla="*/ 4317892 h 5753325"/>
              <a:gd name="connsiteX73" fmla="*/ 4658930 w 6530408"/>
              <a:gd name="connsiteY73" fmla="*/ 4348041 h 5753325"/>
              <a:gd name="connsiteX74" fmla="*/ 4443526 w 6530408"/>
              <a:gd name="connsiteY74" fmla="*/ 4507851 h 5753325"/>
              <a:gd name="connsiteX75" fmla="*/ 4289766 w 6530408"/>
              <a:gd name="connsiteY75" fmla="*/ 4711450 h 5753325"/>
              <a:gd name="connsiteX76" fmla="*/ 4150870 w 6530408"/>
              <a:gd name="connsiteY76" fmla="*/ 4818480 h 5753325"/>
              <a:gd name="connsiteX77" fmla="*/ 4006639 w 6530408"/>
              <a:gd name="connsiteY77" fmla="*/ 4933815 h 5753325"/>
              <a:gd name="connsiteX78" fmla="*/ 3298210 w 6530408"/>
              <a:gd name="connsiteY78" fmla="*/ 5070790 h 5753325"/>
              <a:gd name="connsiteX79" fmla="*/ 2947678 w 6530408"/>
              <a:gd name="connsiteY79" fmla="*/ 5117869 h 5753325"/>
              <a:gd name="connsiteX80" fmla="*/ 2822169 w 6530408"/>
              <a:gd name="connsiteY80" fmla="*/ 5129396 h 5753325"/>
              <a:gd name="connsiteX81" fmla="*/ 2538773 w 6530408"/>
              <a:gd name="connsiteY81" fmla="*/ 5313397 h 5753325"/>
              <a:gd name="connsiteX82" fmla="*/ 2014500 w 6530408"/>
              <a:gd name="connsiteY82" fmla="*/ 5519744 h 5753325"/>
              <a:gd name="connsiteX83" fmla="*/ 1934391 w 6530408"/>
              <a:gd name="connsiteY83" fmla="*/ 5591335 h 5753325"/>
              <a:gd name="connsiteX84" fmla="*/ 1892550 w 6530408"/>
              <a:gd name="connsiteY84" fmla="*/ 5649708 h 5753325"/>
              <a:gd name="connsiteX85" fmla="*/ 1854769 w 6530408"/>
              <a:gd name="connsiteY85" fmla="*/ 5647691 h 5753325"/>
              <a:gd name="connsiteX86" fmla="*/ 1809461 w 6530408"/>
              <a:gd name="connsiteY86" fmla="*/ 5648628 h 5753325"/>
              <a:gd name="connsiteX87" fmla="*/ 1745150 w 6530408"/>
              <a:gd name="connsiteY87" fmla="*/ 5693879 h 5753325"/>
              <a:gd name="connsiteX88" fmla="*/ 1713375 w 6530408"/>
              <a:gd name="connsiteY88" fmla="*/ 5684672 h 5753325"/>
              <a:gd name="connsiteX89" fmla="*/ 1707808 w 6530408"/>
              <a:gd name="connsiteY89" fmla="*/ 5682611 h 5753325"/>
              <a:gd name="connsiteX90" fmla="*/ 1679313 w 6530408"/>
              <a:gd name="connsiteY90" fmla="*/ 5672360 h 5753325"/>
              <a:gd name="connsiteX91" fmla="*/ 1646933 w 6530408"/>
              <a:gd name="connsiteY91" fmla="*/ 5666227 h 5753325"/>
              <a:gd name="connsiteX92" fmla="*/ 1610055 w 6530408"/>
              <a:gd name="connsiteY92" fmla="*/ 5673643 h 5753325"/>
              <a:gd name="connsiteX93" fmla="*/ 1437641 w 6530408"/>
              <a:gd name="connsiteY93" fmla="*/ 5723266 h 5753325"/>
              <a:gd name="connsiteX94" fmla="*/ 1332869 w 6530408"/>
              <a:gd name="connsiteY94" fmla="*/ 5744752 h 5753325"/>
              <a:gd name="connsiteX95" fmla="*/ 1290525 w 6530408"/>
              <a:gd name="connsiteY95" fmla="*/ 5740036 h 5753325"/>
              <a:gd name="connsiteX96" fmla="*/ 1233107 w 6530408"/>
              <a:gd name="connsiteY96" fmla="*/ 5742106 h 5753325"/>
              <a:gd name="connsiteX97" fmla="*/ 1214532 w 6530408"/>
              <a:gd name="connsiteY97" fmla="*/ 5753325 h 5753325"/>
              <a:gd name="connsiteX98" fmla="*/ 1199955 w 6530408"/>
              <a:gd name="connsiteY98" fmla="*/ 5744831 h 5753325"/>
              <a:gd name="connsiteX99" fmla="*/ 1162337 w 6530408"/>
              <a:gd name="connsiteY99" fmla="*/ 5738048 h 5753325"/>
              <a:gd name="connsiteX100" fmla="*/ 1053457 w 6530408"/>
              <a:gd name="connsiteY100" fmla="*/ 5688676 h 5753325"/>
              <a:gd name="connsiteX101" fmla="*/ 1025798 w 6530408"/>
              <a:gd name="connsiteY101" fmla="*/ 5673166 h 5753325"/>
              <a:gd name="connsiteX102" fmla="*/ 947900 w 6530408"/>
              <a:gd name="connsiteY102" fmla="*/ 5657848 h 5753325"/>
              <a:gd name="connsiteX103" fmla="*/ 815627 w 6530408"/>
              <a:gd name="connsiteY103" fmla="*/ 5642557 h 5753325"/>
              <a:gd name="connsiteX104" fmla="*/ 788251 w 6530408"/>
              <a:gd name="connsiteY104" fmla="*/ 5637065 h 5753325"/>
              <a:gd name="connsiteX105" fmla="*/ 767822 w 6530408"/>
              <a:gd name="connsiteY105" fmla="*/ 5623450 h 5753325"/>
              <a:gd name="connsiteX106" fmla="*/ 765791 w 6530408"/>
              <a:gd name="connsiteY106" fmla="*/ 5612539 h 5753325"/>
              <a:gd name="connsiteX107" fmla="*/ 751230 w 6530408"/>
              <a:gd name="connsiteY107" fmla="*/ 5608092 h 5753325"/>
              <a:gd name="connsiteX108" fmla="*/ 748008 w 6530408"/>
              <a:gd name="connsiteY108" fmla="*/ 5605052 h 5753325"/>
              <a:gd name="connsiteX109" fmla="*/ 728871 w 6530408"/>
              <a:gd name="connsiteY109" fmla="*/ 5589469 h 5753325"/>
              <a:gd name="connsiteX110" fmla="*/ 671898 w 6530408"/>
              <a:gd name="connsiteY110" fmla="*/ 5602363 h 5753325"/>
              <a:gd name="connsiteX111" fmla="*/ 615065 w 6530408"/>
              <a:gd name="connsiteY111" fmla="*/ 5580257 h 5753325"/>
              <a:gd name="connsiteX112" fmla="*/ 355785 w 6530408"/>
              <a:gd name="connsiteY112" fmla="*/ 5514383 h 5753325"/>
              <a:gd name="connsiteX113" fmla="*/ 102269 w 6530408"/>
              <a:gd name="connsiteY113" fmla="*/ 5524347 h 5753325"/>
              <a:gd name="connsiteX114" fmla="*/ 13160 w 6530408"/>
              <a:gd name="connsiteY114" fmla="*/ 5514159 h 5753325"/>
              <a:gd name="connsiteX115" fmla="*/ 0 w 6530408"/>
              <a:gd name="connsiteY115" fmla="*/ 5511735 h 5753325"/>
              <a:gd name="connsiteX116" fmla="*/ 0 w 6530408"/>
              <a:gd name="connsiteY116" fmla="*/ 0 h 5753325"/>
              <a:gd name="connsiteX0" fmla="*/ 0 w 6506836"/>
              <a:gd name="connsiteY0" fmla="*/ 0 h 5753325"/>
              <a:gd name="connsiteX1" fmla="*/ 6438980 w 6506836"/>
              <a:gd name="connsiteY1" fmla="*/ 0 h 5753325"/>
              <a:gd name="connsiteX2" fmla="*/ 6439047 w 6506836"/>
              <a:gd name="connsiteY2" fmla="*/ 147 h 5753325"/>
              <a:gd name="connsiteX3" fmla="*/ 6443456 w 6506836"/>
              <a:gd name="connsiteY3" fmla="*/ 130105 h 5753325"/>
              <a:gd name="connsiteX4" fmla="*/ 6447632 w 6506836"/>
              <a:gd name="connsiteY4" fmla="*/ 170016 h 5753325"/>
              <a:gd name="connsiteX5" fmla="*/ 6465936 w 6506836"/>
              <a:gd name="connsiteY5" fmla="*/ 274847 h 5753325"/>
              <a:gd name="connsiteX6" fmla="*/ 6506836 w 6506836"/>
              <a:gd name="connsiteY6" fmla="*/ 331778 h 5753325"/>
              <a:gd name="connsiteX7" fmla="*/ 6488360 w 6506836"/>
              <a:gd name="connsiteY7" fmla="*/ 535865 h 5753325"/>
              <a:gd name="connsiteX8" fmla="*/ 6492864 w 6506836"/>
              <a:gd name="connsiteY8" fmla="*/ 615799 h 5753325"/>
              <a:gd name="connsiteX9" fmla="*/ 6459988 w 6506836"/>
              <a:gd name="connsiteY9" fmla="*/ 707628 h 5753325"/>
              <a:gd name="connsiteX10" fmla="*/ 6453989 w 6506836"/>
              <a:gd name="connsiteY10" fmla="*/ 711876 h 5753325"/>
              <a:gd name="connsiteX11" fmla="*/ 6453209 w 6506836"/>
              <a:gd name="connsiteY11" fmla="*/ 719127 h 5753325"/>
              <a:gd name="connsiteX12" fmla="*/ 6457662 w 6506836"/>
              <a:gd name="connsiteY12" fmla="*/ 723331 h 5753325"/>
              <a:gd name="connsiteX13" fmla="*/ 6447445 w 6506836"/>
              <a:gd name="connsiteY13" fmla="*/ 780003 h 5753325"/>
              <a:gd name="connsiteX14" fmla="*/ 6426552 w 6506836"/>
              <a:gd name="connsiteY14" fmla="*/ 845805 h 5753325"/>
              <a:gd name="connsiteX15" fmla="*/ 6434072 w 6506836"/>
              <a:gd name="connsiteY15" fmla="*/ 910733 h 5753325"/>
              <a:gd name="connsiteX16" fmla="*/ 6432570 w 6506836"/>
              <a:gd name="connsiteY16" fmla="*/ 983394 h 5753325"/>
              <a:gd name="connsiteX17" fmla="*/ 6431878 w 6506836"/>
              <a:gd name="connsiteY17" fmla="*/ 1026728 h 5753325"/>
              <a:gd name="connsiteX18" fmla="*/ 6414269 w 6506836"/>
              <a:gd name="connsiteY18" fmla="*/ 1151111 h 5753325"/>
              <a:gd name="connsiteX19" fmla="*/ 6371722 w 6506836"/>
              <a:gd name="connsiteY19" fmla="*/ 1318080 h 5753325"/>
              <a:gd name="connsiteX20" fmla="*/ 6356023 w 6506836"/>
              <a:gd name="connsiteY20" fmla="*/ 1356227 h 5753325"/>
              <a:gd name="connsiteX21" fmla="*/ 6356157 w 6506836"/>
              <a:gd name="connsiteY21" fmla="*/ 1361967 h 5753325"/>
              <a:gd name="connsiteX22" fmla="*/ 6350613 w 6506836"/>
              <a:gd name="connsiteY22" fmla="*/ 1393569 h 5753325"/>
              <a:gd name="connsiteX23" fmla="*/ 6357062 w 6506836"/>
              <a:gd name="connsiteY23" fmla="*/ 1444071 h 5753325"/>
              <a:gd name="connsiteX24" fmla="*/ 6364832 w 6506836"/>
              <a:gd name="connsiteY24" fmla="*/ 1478763 h 5753325"/>
              <a:gd name="connsiteX25" fmla="*/ 6369745 w 6506836"/>
              <a:gd name="connsiteY25" fmla="*/ 1495680 h 5753325"/>
              <a:gd name="connsiteX26" fmla="*/ 6370898 w 6506836"/>
              <a:gd name="connsiteY26" fmla="*/ 1513331 h 5753325"/>
              <a:gd name="connsiteX27" fmla="*/ 6368801 w 6506836"/>
              <a:gd name="connsiteY27" fmla="*/ 1527414 h 5753325"/>
              <a:gd name="connsiteX28" fmla="*/ 6359177 w 6506836"/>
              <a:gd name="connsiteY28" fmla="*/ 1639513 h 5753325"/>
              <a:gd name="connsiteX29" fmla="*/ 6299489 w 6506836"/>
              <a:gd name="connsiteY29" fmla="*/ 1784860 h 5753325"/>
              <a:gd name="connsiteX30" fmla="*/ 6267878 w 6506836"/>
              <a:gd name="connsiteY30" fmla="*/ 1858572 h 5753325"/>
              <a:gd name="connsiteX31" fmla="*/ 6251146 w 6506836"/>
              <a:gd name="connsiteY31" fmla="*/ 1926167 h 5753325"/>
              <a:gd name="connsiteX32" fmla="*/ 6210686 w 6506836"/>
              <a:gd name="connsiteY32" fmla="*/ 2014834 h 5753325"/>
              <a:gd name="connsiteX33" fmla="*/ 6106652 w 6506836"/>
              <a:gd name="connsiteY33" fmla="*/ 2150572 h 5753325"/>
              <a:gd name="connsiteX34" fmla="*/ 6097813 w 6506836"/>
              <a:gd name="connsiteY34" fmla="*/ 2172208 h 5753325"/>
              <a:gd name="connsiteX35" fmla="*/ 6095990 w 6506836"/>
              <a:gd name="connsiteY35" fmla="*/ 2181185 h 5753325"/>
              <a:gd name="connsiteX36" fmla="*/ 6090126 w 6506836"/>
              <a:gd name="connsiteY36" fmla="*/ 2192533 h 5753325"/>
              <a:gd name="connsiteX37" fmla="*/ 6089503 w 6506836"/>
              <a:gd name="connsiteY37" fmla="*/ 2192543 h 5753325"/>
              <a:gd name="connsiteX38" fmla="*/ 6084946 w 6506836"/>
              <a:gd name="connsiteY38" fmla="*/ 2203694 h 5753325"/>
              <a:gd name="connsiteX39" fmla="*/ 5987861 w 6506836"/>
              <a:gd name="connsiteY39" fmla="*/ 2304868 h 5753325"/>
              <a:gd name="connsiteX40" fmla="*/ 5973439 w 6506836"/>
              <a:gd name="connsiteY40" fmla="*/ 2385635 h 5753325"/>
              <a:gd name="connsiteX41" fmla="*/ 5916727 w 6506836"/>
              <a:gd name="connsiteY41" fmla="*/ 2458777 h 5753325"/>
              <a:gd name="connsiteX42" fmla="*/ 5856524 w 6506836"/>
              <a:gd name="connsiteY42" fmla="*/ 2583281 h 5753325"/>
              <a:gd name="connsiteX43" fmla="*/ 5838091 w 6506836"/>
              <a:gd name="connsiteY43" fmla="*/ 2753474 h 5753325"/>
              <a:gd name="connsiteX44" fmla="*/ 5777471 w 6506836"/>
              <a:gd name="connsiteY44" fmla="*/ 2901570 h 5753325"/>
              <a:gd name="connsiteX45" fmla="*/ 5723992 w 6506836"/>
              <a:gd name="connsiteY45" fmla="*/ 2998752 h 5753325"/>
              <a:gd name="connsiteX46" fmla="*/ 5557886 w 6506836"/>
              <a:gd name="connsiteY46" fmla="*/ 3329735 h 5753325"/>
              <a:gd name="connsiteX47" fmla="*/ 5471501 w 6506836"/>
              <a:gd name="connsiteY47" fmla="*/ 3462221 h 5753325"/>
              <a:gd name="connsiteX48" fmla="*/ 5465154 w 6506836"/>
              <a:gd name="connsiteY48" fmla="*/ 3541065 h 5753325"/>
              <a:gd name="connsiteX49" fmla="*/ 5437889 w 6506836"/>
              <a:gd name="connsiteY49" fmla="*/ 3559927 h 5753325"/>
              <a:gd name="connsiteX50" fmla="*/ 5432770 w 6506836"/>
              <a:gd name="connsiteY50" fmla="*/ 3562948 h 5753325"/>
              <a:gd name="connsiteX51" fmla="*/ 5406795 w 6506836"/>
              <a:gd name="connsiteY51" fmla="*/ 3578594 h 5753325"/>
              <a:gd name="connsiteX52" fmla="*/ 5381495 w 6506836"/>
              <a:gd name="connsiteY52" fmla="*/ 3599883 h 5753325"/>
              <a:gd name="connsiteX53" fmla="*/ 5363689 w 6506836"/>
              <a:gd name="connsiteY53" fmla="*/ 3633299 h 5753325"/>
              <a:gd name="connsiteX54" fmla="*/ 5291870 w 6506836"/>
              <a:gd name="connsiteY54" fmla="*/ 3799039 h 5753325"/>
              <a:gd name="connsiteX55" fmla="*/ 5241600 w 6506836"/>
              <a:gd name="connsiteY55" fmla="*/ 3894238 h 5753325"/>
              <a:gd name="connsiteX56" fmla="*/ 5211041 w 6506836"/>
              <a:gd name="connsiteY56" fmla="*/ 3924184 h 5753325"/>
              <a:gd name="connsiteX57" fmla="*/ 5176073 w 6506836"/>
              <a:gd name="connsiteY57" fmla="*/ 3970179 h 5753325"/>
              <a:gd name="connsiteX58" fmla="*/ 5172826 w 6506836"/>
              <a:gd name="connsiteY58" fmla="*/ 3991773 h 5753325"/>
              <a:gd name="connsiteX59" fmla="*/ 5157053 w 6506836"/>
              <a:gd name="connsiteY59" fmla="*/ 3997708 h 5753325"/>
              <a:gd name="connsiteX60" fmla="*/ 5127922 w 6506836"/>
              <a:gd name="connsiteY60" fmla="*/ 4022660 h 5753325"/>
              <a:gd name="connsiteX61" fmla="*/ 5020872 w 6506836"/>
              <a:gd name="connsiteY61" fmla="*/ 4075951 h 5753325"/>
              <a:gd name="connsiteX62" fmla="*/ 4991410 w 6506836"/>
              <a:gd name="connsiteY62" fmla="*/ 4087598 h 5753325"/>
              <a:gd name="connsiteX63" fmla="*/ 4930112 w 6506836"/>
              <a:gd name="connsiteY63" fmla="*/ 4138459 h 5753325"/>
              <a:gd name="connsiteX64" fmla="*/ 4834224 w 6506836"/>
              <a:gd name="connsiteY64" fmla="*/ 4231643 h 5753325"/>
              <a:gd name="connsiteX65" fmla="*/ 4812599 w 6506836"/>
              <a:gd name="connsiteY65" fmla="*/ 4249449 h 5753325"/>
              <a:gd name="connsiteX66" fmla="*/ 4789188 w 6506836"/>
              <a:gd name="connsiteY66" fmla="*/ 4256678 h 5753325"/>
              <a:gd name="connsiteX67" fmla="*/ 4779554 w 6506836"/>
              <a:gd name="connsiteY67" fmla="*/ 4251313 h 5753325"/>
              <a:gd name="connsiteX68" fmla="*/ 4766885 w 6506836"/>
              <a:gd name="connsiteY68" fmla="*/ 4259812 h 5753325"/>
              <a:gd name="connsiteX69" fmla="*/ 4762510 w 6506836"/>
              <a:gd name="connsiteY69" fmla="*/ 4260383 h 5753325"/>
              <a:gd name="connsiteX70" fmla="*/ 4738416 w 6506836"/>
              <a:gd name="connsiteY70" fmla="*/ 4265355 h 5753325"/>
              <a:gd name="connsiteX71" fmla="*/ 4712007 w 6506836"/>
              <a:gd name="connsiteY71" fmla="*/ 4317892 h 5753325"/>
              <a:gd name="connsiteX72" fmla="*/ 4658930 w 6506836"/>
              <a:gd name="connsiteY72" fmla="*/ 4348041 h 5753325"/>
              <a:gd name="connsiteX73" fmla="*/ 4443526 w 6506836"/>
              <a:gd name="connsiteY73" fmla="*/ 4507851 h 5753325"/>
              <a:gd name="connsiteX74" fmla="*/ 4289766 w 6506836"/>
              <a:gd name="connsiteY74" fmla="*/ 4711450 h 5753325"/>
              <a:gd name="connsiteX75" fmla="*/ 4150870 w 6506836"/>
              <a:gd name="connsiteY75" fmla="*/ 4818480 h 5753325"/>
              <a:gd name="connsiteX76" fmla="*/ 4006639 w 6506836"/>
              <a:gd name="connsiteY76" fmla="*/ 4933815 h 5753325"/>
              <a:gd name="connsiteX77" fmla="*/ 3298210 w 6506836"/>
              <a:gd name="connsiteY77" fmla="*/ 5070790 h 5753325"/>
              <a:gd name="connsiteX78" fmla="*/ 2947678 w 6506836"/>
              <a:gd name="connsiteY78" fmla="*/ 5117869 h 5753325"/>
              <a:gd name="connsiteX79" fmla="*/ 2822169 w 6506836"/>
              <a:gd name="connsiteY79" fmla="*/ 5129396 h 5753325"/>
              <a:gd name="connsiteX80" fmla="*/ 2538773 w 6506836"/>
              <a:gd name="connsiteY80" fmla="*/ 5313397 h 5753325"/>
              <a:gd name="connsiteX81" fmla="*/ 2014500 w 6506836"/>
              <a:gd name="connsiteY81" fmla="*/ 5519744 h 5753325"/>
              <a:gd name="connsiteX82" fmla="*/ 1934391 w 6506836"/>
              <a:gd name="connsiteY82" fmla="*/ 5591335 h 5753325"/>
              <a:gd name="connsiteX83" fmla="*/ 1892550 w 6506836"/>
              <a:gd name="connsiteY83" fmla="*/ 5649708 h 5753325"/>
              <a:gd name="connsiteX84" fmla="*/ 1854769 w 6506836"/>
              <a:gd name="connsiteY84" fmla="*/ 5647691 h 5753325"/>
              <a:gd name="connsiteX85" fmla="*/ 1809461 w 6506836"/>
              <a:gd name="connsiteY85" fmla="*/ 5648628 h 5753325"/>
              <a:gd name="connsiteX86" fmla="*/ 1745150 w 6506836"/>
              <a:gd name="connsiteY86" fmla="*/ 5693879 h 5753325"/>
              <a:gd name="connsiteX87" fmla="*/ 1713375 w 6506836"/>
              <a:gd name="connsiteY87" fmla="*/ 5684672 h 5753325"/>
              <a:gd name="connsiteX88" fmla="*/ 1707808 w 6506836"/>
              <a:gd name="connsiteY88" fmla="*/ 5682611 h 5753325"/>
              <a:gd name="connsiteX89" fmla="*/ 1679313 w 6506836"/>
              <a:gd name="connsiteY89" fmla="*/ 5672360 h 5753325"/>
              <a:gd name="connsiteX90" fmla="*/ 1646933 w 6506836"/>
              <a:gd name="connsiteY90" fmla="*/ 5666227 h 5753325"/>
              <a:gd name="connsiteX91" fmla="*/ 1610055 w 6506836"/>
              <a:gd name="connsiteY91" fmla="*/ 5673643 h 5753325"/>
              <a:gd name="connsiteX92" fmla="*/ 1437641 w 6506836"/>
              <a:gd name="connsiteY92" fmla="*/ 5723266 h 5753325"/>
              <a:gd name="connsiteX93" fmla="*/ 1332869 w 6506836"/>
              <a:gd name="connsiteY93" fmla="*/ 5744752 h 5753325"/>
              <a:gd name="connsiteX94" fmla="*/ 1290525 w 6506836"/>
              <a:gd name="connsiteY94" fmla="*/ 5740036 h 5753325"/>
              <a:gd name="connsiteX95" fmla="*/ 1233107 w 6506836"/>
              <a:gd name="connsiteY95" fmla="*/ 5742106 h 5753325"/>
              <a:gd name="connsiteX96" fmla="*/ 1214532 w 6506836"/>
              <a:gd name="connsiteY96" fmla="*/ 5753325 h 5753325"/>
              <a:gd name="connsiteX97" fmla="*/ 1199955 w 6506836"/>
              <a:gd name="connsiteY97" fmla="*/ 5744831 h 5753325"/>
              <a:gd name="connsiteX98" fmla="*/ 1162337 w 6506836"/>
              <a:gd name="connsiteY98" fmla="*/ 5738048 h 5753325"/>
              <a:gd name="connsiteX99" fmla="*/ 1053457 w 6506836"/>
              <a:gd name="connsiteY99" fmla="*/ 5688676 h 5753325"/>
              <a:gd name="connsiteX100" fmla="*/ 1025798 w 6506836"/>
              <a:gd name="connsiteY100" fmla="*/ 5673166 h 5753325"/>
              <a:gd name="connsiteX101" fmla="*/ 947900 w 6506836"/>
              <a:gd name="connsiteY101" fmla="*/ 5657848 h 5753325"/>
              <a:gd name="connsiteX102" fmla="*/ 815627 w 6506836"/>
              <a:gd name="connsiteY102" fmla="*/ 5642557 h 5753325"/>
              <a:gd name="connsiteX103" fmla="*/ 788251 w 6506836"/>
              <a:gd name="connsiteY103" fmla="*/ 5637065 h 5753325"/>
              <a:gd name="connsiteX104" fmla="*/ 767822 w 6506836"/>
              <a:gd name="connsiteY104" fmla="*/ 5623450 h 5753325"/>
              <a:gd name="connsiteX105" fmla="*/ 765791 w 6506836"/>
              <a:gd name="connsiteY105" fmla="*/ 5612539 h 5753325"/>
              <a:gd name="connsiteX106" fmla="*/ 751230 w 6506836"/>
              <a:gd name="connsiteY106" fmla="*/ 5608092 h 5753325"/>
              <a:gd name="connsiteX107" fmla="*/ 748008 w 6506836"/>
              <a:gd name="connsiteY107" fmla="*/ 5605052 h 5753325"/>
              <a:gd name="connsiteX108" fmla="*/ 728871 w 6506836"/>
              <a:gd name="connsiteY108" fmla="*/ 5589469 h 5753325"/>
              <a:gd name="connsiteX109" fmla="*/ 671898 w 6506836"/>
              <a:gd name="connsiteY109" fmla="*/ 5602363 h 5753325"/>
              <a:gd name="connsiteX110" fmla="*/ 615065 w 6506836"/>
              <a:gd name="connsiteY110" fmla="*/ 5580257 h 5753325"/>
              <a:gd name="connsiteX111" fmla="*/ 355785 w 6506836"/>
              <a:gd name="connsiteY111" fmla="*/ 5514383 h 5753325"/>
              <a:gd name="connsiteX112" fmla="*/ 102269 w 6506836"/>
              <a:gd name="connsiteY112" fmla="*/ 5524347 h 5753325"/>
              <a:gd name="connsiteX113" fmla="*/ 13160 w 6506836"/>
              <a:gd name="connsiteY113" fmla="*/ 5514159 h 5753325"/>
              <a:gd name="connsiteX114" fmla="*/ 0 w 6506836"/>
              <a:gd name="connsiteY114" fmla="*/ 5511735 h 5753325"/>
              <a:gd name="connsiteX115" fmla="*/ 0 w 6506836"/>
              <a:gd name="connsiteY115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465936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375685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62955"/>
              <a:gd name="connsiteY0" fmla="*/ 0 h 5753325"/>
              <a:gd name="connsiteX1" fmla="*/ 6438980 w 6462955"/>
              <a:gd name="connsiteY1" fmla="*/ 0 h 5753325"/>
              <a:gd name="connsiteX2" fmla="*/ 6439047 w 6462955"/>
              <a:gd name="connsiteY2" fmla="*/ 147 h 5753325"/>
              <a:gd name="connsiteX3" fmla="*/ 6443456 w 6462955"/>
              <a:gd name="connsiteY3" fmla="*/ 130105 h 5753325"/>
              <a:gd name="connsiteX4" fmla="*/ 6447632 w 6462955"/>
              <a:gd name="connsiteY4" fmla="*/ 170016 h 5753325"/>
              <a:gd name="connsiteX5" fmla="*/ 6396598 w 6462955"/>
              <a:gd name="connsiteY5" fmla="*/ 274847 h 5753325"/>
              <a:gd name="connsiteX6" fmla="*/ 6375685 w 6462955"/>
              <a:gd name="connsiteY6" fmla="*/ 535865 h 5753325"/>
              <a:gd name="connsiteX7" fmla="*/ 6354187 w 6462955"/>
              <a:gd name="connsiteY7" fmla="*/ 615799 h 5753325"/>
              <a:gd name="connsiteX8" fmla="*/ 6459988 w 6462955"/>
              <a:gd name="connsiteY8" fmla="*/ 707628 h 5753325"/>
              <a:gd name="connsiteX9" fmla="*/ 6453989 w 6462955"/>
              <a:gd name="connsiteY9" fmla="*/ 711876 h 5753325"/>
              <a:gd name="connsiteX10" fmla="*/ 6453209 w 6462955"/>
              <a:gd name="connsiteY10" fmla="*/ 719127 h 5753325"/>
              <a:gd name="connsiteX11" fmla="*/ 6457662 w 6462955"/>
              <a:gd name="connsiteY11" fmla="*/ 723331 h 5753325"/>
              <a:gd name="connsiteX12" fmla="*/ 6447445 w 6462955"/>
              <a:gd name="connsiteY12" fmla="*/ 780003 h 5753325"/>
              <a:gd name="connsiteX13" fmla="*/ 6426552 w 6462955"/>
              <a:gd name="connsiteY13" fmla="*/ 845805 h 5753325"/>
              <a:gd name="connsiteX14" fmla="*/ 6434072 w 6462955"/>
              <a:gd name="connsiteY14" fmla="*/ 910733 h 5753325"/>
              <a:gd name="connsiteX15" fmla="*/ 6432570 w 6462955"/>
              <a:gd name="connsiteY15" fmla="*/ 983394 h 5753325"/>
              <a:gd name="connsiteX16" fmla="*/ 6431878 w 6462955"/>
              <a:gd name="connsiteY16" fmla="*/ 1026728 h 5753325"/>
              <a:gd name="connsiteX17" fmla="*/ 6414269 w 6462955"/>
              <a:gd name="connsiteY17" fmla="*/ 1151111 h 5753325"/>
              <a:gd name="connsiteX18" fmla="*/ 6371722 w 6462955"/>
              <a:gd name="connsiteY18" fmla="*/ 1318080 h 5753325"/>
              <a:gd name="connsiteX19" fmla="*/ 6356023 w 6462955"/>
              <a:gd name="connsiteY19" fmla="*/ 1356227 h 5753325"/>
              <a:gd name="connsiteX20" fmla="*/ 6356157 w 6462955"/>
              <a:gd name="connsiteY20" fmla="*/ 1361967 h 5753325"/>
              <a:gd name="connsiteX21" fmla="*/ 6350613 w 6462955"/>
              <a:gd name="connsiteY21" fmla="*/ 1393569 h 5753325"/>
              <a:gd name="connsiteX22" fmla="*/ 6357062 w 6462955"/>
              <a:gd name="connsiteY22" fmla="*/ 1444071 h 5753325"/>
              <a:gd name="connsiteX23" fmla="*/ 6364832 w 6462955"/>
              <a:gd name="connsiteY23" fmla="*/ 1478763 h 5753325"/>
              <a:gd name="connsiteX24" fmla="*/ 6369745 w 6462955"/>
              <a:gd name="connsiteY24" fmla="*/ 1495680 h 5753325"/>
              <a:gd name="connsiteX25" fmla="*/ 6370898 w 6462955"/>
              <a:gd name="connsiteY25" fmla="*/ 1513331 h 5753325"/>
              <a:gd name="connsiteX26" fmla="*/ 6368801 w 6462955"/>
              <a:gd name="connsiteY26" fmla="*/ 1527414 h 5753325"/>
              <a:gd name="connsiteX27" fmla="*/ 6359177 w 6462955"/>
              <a:gd name="connsiteY27" fmla="*/ 1639513 h 5753325"/>
              <a:gd name="connsiteX28" fmla="*/ 6299489 w 6462955"/>
              <a:gd name="connsiteY28" fmla="*/ 1784860 h 5753325"/>
              <a:gd name="connsiteX29" fmla="*/ 6267878 w 6462955"/>
              <a:gd name="connsiteY29" fmla="*/ 1858572 h 5753325"/>
              <a:gd name="connsiteX30" fmla="*/ 6251146 w 6462955"/>
              <a:gd name="connsiteY30" fmla="*/ 1926167 h 5753325"/>
              <a:gd name="connsiteX31" fmla="*/ 6210686 w 6462955"/>
              <a:gd name="connsiteY31" fmla="*/ 2014834 h 5753325"/>
              <a:gd name="connsiteX32" fmla="*/ 6106652 w 6462955"/>
              <a:gd name="connsiteY32" fmla="*/ 2150572 h 5753325"/>
              <a:gd name="connsiteX33" fmla="*/ 6097813 w 6462955"/>
              <a:gd name="connsiteY33" fmla="*/ 2172208 h 5753325"/>
              <a:gd name="connsiteX34" fmla="*/ 6095990 w 6462955"/>
              <a:gd name="connsiteY34" fmla="*/ 2181185 h 5753325"/>
              <a:gd name="connsiteX35" fmla="*/ 6090126 w 6462955"/>
              <a:gd name="connsiteY35" fmla="*/ 2192533 h 5753325"/>
              <a:gd name="connsiteX36" fmla="*/ 6089503 w 6462955"/>
              <a:gd name="connsiteY36" fmla="*/ 2192543 h 5753325"/>
              <a:gd name="connsiteX37" fmla="*/ 6084946 w 6462955"/>
              <a:gd name="connsiteY37" fmla="*/ 2203694 h 5753325"/>
              <a:gd name="connsiteX38" fmla="*/ 5987861 w 6462955"/>
              <a:gd name="connsiteY38" fmla="*/ 2304868 h 5753325"/>
              <a:gd name="connsiteX39" fmla="*/ 5973439 w 6462955"/>
              <a:gd name="connsiteY39" fmla="*/ 2385635 h 5753325"/>
              <a:gd name="connsiteX40" fmla="*/ 5916727 w 6462955"/>
              <a:gd name="connsiteY40" fmla="*/ 2458777 h 5753325"/>
              <a:gd name="connsiteX41" fmla="*/ 5856524 w 6462955"/>
              <a:gd name="connsiteY41" fmla="*/ 2583281 h 5753325"/>
              <a:gd name="connsiteX42" fmla="*/ 5838091 w 6462955"/>
              <a:gd name="connsiteY42" fmla="*/ 2753474 h 5753325"/>
              <a:gd name="connsiteX43" fmla="*/ 5777471 w 6462955"/>
              <a:gd name="connsiteY43" fmla="*/ 2901570 h 5753325"/>
              <a:gd name="connsiteX44" fmla="*/ 5723992 w 6462955"/>
              <a:gd name="connsiteY44" fmla="*/ 2998752 h 5753325"/>
              <a:gd name="connsiteX45" fmla="*/ 5557886 w 6462955"/>
              <a:gd name="connsiteY45" fmla="*/ 3329735 h 5753325"/>
              <a:gd name="connsiteX46" fmla="*/ 5471501 w 6462955"/>
              <a:gd name="connsiteY46" fmla="*/ 3462221 h 5753325"/>
              <a:gd name="connsiteX47" fmla="*/ 5465154 w 6462955"/>
              <a:gd name="connsiteY47" fmla="*/ 3541065 h 5753325"/>
              <a:gd name="connsiteX48" fmla="*/ 5437889 w 6462955"/>
              <a:gd name="connsiteY48" fmla="*/ 3559927 h 5753325"/>
              <a:gd name="connsiteX49" fmla="*/ 5432770 w 6462955"/>
              <a:gd name="connsiteY49" fmla="*/ 3562948 h 5753325"/>
              <a:gd name="connsiteX50" fmla="*/ 5406795 w 6462955"/>
              <a:gd name="connsiteY50" fmla="*/ 3578594 h 5753325"/>
              <a:gd name="connsiteX51" fmla="*/ 5381495 w 6462955"/>
              <a:gd name="connsiteY51" fmla="*/ 3599883 h 5753325"/>
              <a:gd name="connsiteX52" fmla="*/ 5363689 w 6462955"/>
              <a:gd name="connsiteY52" fmla="*/ 3633299 h 5753325"/>
              <a:gd name="connsiteX53" fmla="*/ 5291870 w 6462955"/>
              <a:gd name="connsiteY53" fmla="*/ 3799039 h 5753325"/>
              <a:gd name="connsiteX54" fmla="*/ 5241600 w 6462955"/>
              <a:gd name="connsiteY54" fmla="*/ 3894238 h 5753325"/>
              <a:gd name="connsiteX55" fmla="*/ 5211041 w 6462955"/>
              <a:gd name="connsiteY55" fmla="*/ 3924184 h 5753325"/>
              <a:gd name="connsiteX56" fmla="*/ 5176073 w 6462955"/>
              <a:gd name="connsiteY56" fmla="*/ 3970179 h 5753325"/>
              <a:gd name="connsiteX57" fmla="*/ 5172826 w 6462955"/>
              <a:gd name="connsiteY57" fmla="*/ 3991773 h 5753325"/>
              <a:gd name="connsiteX58" fmla="*/ 5157053 w 6462955"/>
              <a:gd name="connsiteY58" fmla="*/ 3997708 h 5753325"/>
              <a:gd name="connsiteX59" fmla="*/ 5127922 w 6462955"/>
              <a:gd name="connsiteY59" fmla="*/ 4022660 h 5753325"/>
              <a:gd name="connsiteX60" fmla="*/ 5020872 w 6462955"/>
              <a:gd name="connsiteY60" fmla="*/ 4075951 h 5753325"/>
              <a:gd name="connsiteX61" fmla="*/ 4991410 w 6462955"/>
              <a:gd name="connsiteY61" fmla="*/ 4087598 h 5753325"/>
              <a:gd name="connsiteX62" fmla="*/ 4930112 w 6462955"/>
              <a:gd name="connsiteY62" fmla="*/ 4138459 h 5753325"/>
              <a:gd name="connsiteX63" fmla="*/ 4834224 w 6462955"/>
              <a:gd name="connsiteY63" fmla="*/ 4231643 h 5753325"/>
              <a:gd name="connsiteX64" fmla="*/ 4812599 w 6462955"/>
              <a:gd name="connsiteY64" fmla="*/ 4249449 h 5753325"/>
              <a:gd name="connsiteX65" fmla="*/ 4789188 w 6462955"/>
              <a:gd name="connsiteY65" fmla="*/ 4256678 h 5753325"/>
              <a:gd name="connsiteX66" fmla="*/ 4779554 w 6462955"/>
              <a:gd name="connsiteY66" fmla="*/ 4251313 h 5753325"/>
              <a:gd name="connsiteX67" fmla="*/ 4766885 w 6462955"/>
              <a:gd name="connsiteY67" fmla="*/ 4259812 h 5753325"/>
              <a:gd name="connsiteX68" fmla="*/ 4762510 w 6462955"/>
              <a:gd name="connsiteY68" fmla="*/ 4260383 h 5753325"/>
              <a:gd name="connsiteX69" fmla="*/ 4738416 w 6462955"/>
              <a:gd name="connsiteY69" fmla="*/ 4265355 h 5753325"/>
              <a:gd name="connsiteX70" fmla="*/ 4712007 w 6462955"/>
              <a:gd name="connsiteY70" fmla="*/ 4317892 h 5753325"/>
              <a:gd name="connsiteX71" fmla="*/ 4658930 w 6462955"/>
              <a:gd name="connsiteY71" fmla="*/ 4348041 h 5753325"/>
              <a:gd name="connsiteX72" fmla="*/ 4443526 w 6462955"/>
              <a:gd name="connsiteY72" fmla="*/ 4507851 h 5753325"/>
              <a:gd name="connsiteX73" fmla="*/ 4289766 w 6462955"/>
              <a:gd name="connsiteY73" fmla="*/ 4711450 h 5753325"/>
              <a:gd name="connsiteX74" fmla="*/ 4150870 w 6462955"/>
              <a:gd name="connsiteY74" fmla="*/ 4818480 h 5753325"/>
              <a:gd name="connsiteX75" fmla="*/ 4006639 w 6462955"/>
              <a:gd name="connsiteY75" fmla="*/ 4933815 h 5753325"/>
              <a:gd name="connsiteX76" fmla="*/ 3298210 w 6462955"/>
              <a:gd name="connsiteY76" fmla="*/ 5070790 h 5753325"/>
              <a:gd name="connsiteX77" fmla="*/ 2947678 w 6462955"/>
              <a:gd name="connsiteY77" fmla="*/ 5117869 h 5753325"/>
              <a:gd name="connsiteX78" fmla="*/ 2822169 w 6462955"/>
              <a:gd name="connsiteY78" fmla="*/ 5129396 h 5753325"/>
              <a:gd name="connsiteX79" fmla="*/ 2538773 w 6462955"/>
              <a:gd name="connsiteY79" fmla="*/ 5313397 h 5753325"/>
              <a:gd name="connsiteX80" fmla="*/ 2014500 w 6462955"/>
              <a:gd name="connsiteY80" fmla="*/ 5519744 h 5753325"/>
              <a:gd name="connsiteX81" fmla="*/ 1934391 w 6462955"/>
              <a:gd name="connsiteY81" fmla="*/ 5591335 h 5753325"/>
              <a:gd name="connsiteX82" fmla="*/ 1892550 w 6462955"/>
              <a:gd name="connsiteY82" fmla="*/ 5649708 h 5753325"/>
              <a:gd name="connsiteX83" fmla="*/ 1854769 w 6462955"/>
              <a:gd name="connsiteY83" fmla="*/ 5647691 h 5753325"/>
              <a:gd name="connsiteX84" fmla="*/ 1809461 w 6462955"/>
              <a:gd name="connsiteY84" fmla="*/ 5648628 h 5753325"/>
              <a:gd name="connsiteX85" fmla="*/ 1745150 w 6462955"/>
              <a:gd name="connsiteY85" fmla="*/ 5693879 h 5753325"/>
              <a:gd name="connsiteX86" fmla="*/ 1713375 w 6462955"/>
              <a:gd name="connsiteY86" fmla="*/ 5684672 h 5753325"/>
              <a:gd name="connsiteX87" fmla="*/ 1707808 w 6462955"/>
              <a:gd name="connsiteY87" fmla="*/ 5682611 h 5753325"/>
              <a:gd name="connsiteX88" fmla="*/ 1679313 w 6462955"/>
              <a:gd name="connsiteY88" fmla="*/ 5672360 h 5753325"/>
              <a:gd name="connsiteX89" fmla="*/ 1646933 w 6462955"/>
              <a:gd name="connsiteY89" fmla="*/ 5666227 h 5753325"/>
              <a:gd name="connsiteX90" fmla="*/ 1610055 w 6462955"/>
              <a:gd name="connsiteY90" fmla="*/ 5673643 h 5753325"/>
              <a:gd name="connsiteX91" fmla="*/ 1437641 w 6462955"/>
              <a:gd name="connsiteY91" fmla="*/ 5723266 h 5753325"/>
              <a:gd name="connsiteX92" fmla="*/ 1332869 w 6462955"/>
              <a:gd name="connsiteY92" fmla="*/ 5744752 h 5753325"/>
              <a:gd name="connsiteX93" fmla="*/ 1290525 w 6462955"/>
              <a:gd name="connsiteY93" fmla="*/ 5740036 h 5753325"/>
              <a:gd name="connsiteX94" fmla="*/ 1233107 w 6462955"/>
              <a:gd name="connsiteY94" fmla="*/ 5742106 h 5753325"/>
              <a:gd name="connsiteX95" fmla="*/ 1214532 w 6462955"/>
              <a:gd name="connsiteY95" fmla="*/ 5753325 h 5753325"/>
              <a:gd name="connsiteX96" fmla="*/ 1199955 w 6462955"/>
              <a:gd name="connsiteY96" fmla="*/ 5744831 h 5753325"/>
              <a:gd name="connsiteX97" fmla="*/ 1162337 w 6462955"/>
              <a:gd name="connsiteY97" fmla="*/ 5738048 h 5753325"/>
              <a:gd name="connsiteX98" fmla="*/ 1053457 w 6462955"/>
              <a:gd name="connsiteY98" fmla="*/ 5688676 h 5753325"/>
              <a:gd name="connsiteX99" fmla="*/ 1025798 w 6462955"/>
              <a:gd name="connsiteY99" fmla="*/ 5673166 h 5753325"/>
              <a:gd name="connsiteX100" fmla="*/ 947900 w 6462955"/>
              <a:gd name="connsiteY100" fmla="*/ 5657848 h 5753325"/>
              <a:gd name="connsiteX101" fmla="*/ 815627 w 6462955"/>
              <a:gd name="connsiteY101" fmla="*/ 5642557 h 5753325"/>
              <a:gd name="connsiteX102" fmla="*/ 788251 w 6462955"/>
              <a:gd name="connsiteY102" fmla="*/ 5637065 h 5753325"/>
              <a:gd name="connsiteX103" fmla="*/ 767822 w 6462955"/>
              <a:gd name="connsiteY103" fmla="*/ 5623450 h 5753325"/>
              <a:gd name="connsiteX104" fmla="*/ 765791 w 6462955"/>
              <a:gd name="connsiteY104" fmla="*/ 5612539 h 5753325"/>
              <a:gd name="connsiteX105" fmla="*/ 751230 w 6462955"/>
              <a:gd name="connsiteY105" fmla="*/ 5608092 h 5753325"/>
              <a:gd name="connsiteX106" fmla="*/ 748008 w 6462955"/>
              <a:gd name="connsiteY106" fmla="*/ 5605052 h 5753325"/>
              <a:gd name="connsiteX107" fmla="*/ 728871 w 6462955"/>
              <a:gd name="connsiteY107" fmla="*/ 5589469 h 5753325"/>
              <a:gd name="connsiteX108" fmla="*/ 671898 w 6462955"/>
              <a:gd name="connsiteY108" fmla="*/ 5602363 h 5753325"/>
              <a:gd name="connsiteX109" fmla="*/ 615065 w 6462955"/>
              <a:gd name="connsiteY109" fmla="*/ 5580257 h 5753325"/>
              <a:gd name="connsiteX110" fmla="*/ 355785 w 6462955"/>
              <a:gd name="connsiteY110" fmla="*/ 5514383 h 5753325"/>
              <a:gd name="connsiteX111" fmla="*/ 102269 w 6462955"/>
              <a:gd name="connsiteY111" fmla="*/ 5524347 h 5753325"/>
              <a:gd name="connsiteX112" fmla="*/ 13160 w 6462955"/>
              <a:gd name="connsiteY112" fmla="*/ 5514159 h 5753325"/>
              <a:gd name="connsiteX113" fmla="*/ 0 w 6462955"/>
              <a:gd name="connsiteY113" fmla="*/ 5511735 h 5753325"/>
              <a:gd name="connsiteX114" fmla="*/ 0 w 6462955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453209 w 6459988"/>
              <a:gd name="connsiteY10" fmla="*/ 719127 h 5753325"/>
              <a:gd name="connsiteX11" fmla="*/ 6344988 w 6459988"/>
              <a:gd name="connsiteY11" fmla="*/ 697330 h 5753325"/>
              <a:gd name="connsiteX12" fmla="*/ 6447445 w 6459988"/>
              <a:gd name="connsiteY12" fmla="*/ 780003 h 5753325"/>
              <a:gd name="connsiteX13" fmla="*/ 6426552 w 6459988"/>
              <a:gd name="connsiteY13" fmla="*/ 845805 h 5753325"/>
              <a:gd name="connsiteX14" fmla="*/ 6434072 w 6459988"/>
              <a:gd name="connsiteY14" fmla="*/ 910733 h 5753325"/>
              <a:gd name="connsiteX15" fmla="*/ 6432570 w 6459988"/>
              <a:gd name="connsiteY15" fmla="*/ 983394 h 5753325"/>
              <a:gd name="connsiteX16" fmla="*/ 6431878 w 6459988"/>
              <a:gd name="connsiteY16" fmla="*/ 1026728 h 5753325"/>
              <a:gd name="connsiteX17" fmla="*/ 6414269 w 6459988"/>
              <a:gd name="connsiteY17" fmla="*/ 1151111 h 5753325"/>
              <a:gd name="connsiteX18" fmla="*/ 6371722 w 6459988"/>
              <a:gd name="connsiteY18" fmla="*/ 1318080 h 5753325"/>
              <a:gd name="connsiteX19" fmla="*/ 6356023 w 6459988"/>
              <a:gd name="connsiteY19" fmla="*/ 1356227 h 5753325"/>
              <a:gd name="connsiteX20" fmla="*/ 6356157 w 6459988"/>
              <a:gd name="connsiteY20" fmla="*/ 1361967 h 5753325"/>
              <a:gd name="connsiteX21" fmla="*/ 6350613 w 6459988"/>
              <a:gd name="connsiteY21" fmla="*/ 1393569 h 5753325"/>
              <a:gd name="connsiteX22" fmla="*/ 6357062 w 6459988"/>
              <a:gd name="connsiteY22" fmla="*/ 1444071 h 5753325"/>
              <a:gd name="connsiteX23" fmla="*/ 6364832 w 6459988"/>
              <a:gd name="connsiteY23" fmla="*/ 1478763 h 5753325"/>
              <a:gd name="connsiteX24" fmla="*/ 6369745 w 6459988"/>
              <a:gd name="connsiteY24" fmla="*/ 1495680 h 5753325"/>
              <a:gd name="connsiteX25" fmla="*/ 6370898 w 6459988"/>
              <a:gd name="connsiteY25" fmla="*/ 1513331 h 5753325"/>
              <a:gd name="connsiteX26" fmla="*/ 6368801 w 6459988"/>
              <a:gd name="connsiteY26" fmla="*/ 1527414 h 5753325"/>
              <a:gd name="connsiteX27" fmla="*/ 6359177 w 6459988"/>
              <a:gd name="connsiteY27" fmla="*/ 1639513 h 5753325"/>
              <a:gd name="connsiteX28" fmla="*/ 6299489 w 6459988"/>
              <a:gd name="connsiteY28" fmla="*/ 1784860 h 5753325"/>
              <a:gd name="connsiteX29" fmla="*/ 6267878 w 6459988"/>
              <a:gd name="connsiteY29" fmla="*/ 1858572 h 5753325"/>
              <a:gd name="connsiteX30" fmla="*/ 6251146 w 6459988"/>
              <a:gd name="connsiteY30" fmla="*/ 1926167 h 5753325"/>
              <a:gd name="connsiteX31" fmla="*/ 6210686 w 6459988"/>
              <a:gd name="connsiteY31" fmla="*/ 2014834 h 5753325"/>
              <a:gd name="connsiteX32" fmla="*/ 6106652 w 6459988"/>
              <a:gd name="connsiteY32" fmla="*/ 2150572 h 5753325"/>
              <a:gd name="connsiteX33" fmla="*/ 6097813 w 6459988"/>
              <a:gd name="connsiteY33" fmla="*/ 2172208 h 5753325"/>
              <a:gd name="connsiteX34" fmla="*/ 6095990 w 6459988"/>
              <a:gd name="connsiteY34" fmla="*/ 2181185 h 5753325"/>
              <a:gd name="connsiteX35" fmla="*/ 6090126 w 6459988"/>
              <a:gd name="connsiteY35" fmla="*/ 2192533 h 5753325"/>
              <a:gd name="connsiteX36" fmla="*/ 6089503 w 6459988"/>
              <a:gd name="connsiteY36" fmla="*/ 2192543 h 5753325"/>
              <a:gd name="connsiteX37" fmla="*/ 6084946 w 6459988"/>
              <a:gd name="connsiteY37" fmla="*/ 2203694 h 5753325"/>
              <a:gd name="connsiteX38" fmla="*/ 5987861 w 6459988"/>
              <a:gd name="connsiteY38" fmla="*/ 2304868 h 5753325"/>
              <a:gd name="connsiteX39" fmla="*/ 5973439 w 6459988"/>
              <a:gd name="connsiteY39" fmla="*/ 2385635 h 5753325"/>
              <a:gd name="connsiteX40" fmla="*/ 5916727 w 6459988"/>
              <a:gd name="connsiteY40" fmla="*/ 2458777 h 5753325"/>
              <a:gd name="connsiteX41" fmla="*/ 5856524 w 6459988"/>
              <a:gd name="connsiteY41" fmla="*/ 2583281 h 5753325"/>
              <a:gd name="connsiteX42" fmla="*/ 5838091 w 6459988"/>
              <a:gd name="connsiteY42" fmla="*/ 2753474 h 5753325"/>
              <a:gd name="connsiteX43" fmla="*/ 5777471 w 6459988"/>
              <a:gd name="connsiteY43" fmla="*/ 2901570 h 5753325"/>
              <a:gd name="connsiteX44" fmla="*/ 5723992 w 6459988"/>
              <a:gd name="connsiteY44" fmla="*/ 2998752 h 5753325"/>
              <a:gd name="connsiteX45" fmla="*/ 5557886 w 6459988"/>
              <a:gd name="connsiteY45" fmla="*/ 3329735 h 5753325"/>
              <a:gd name="connsiteX46" fmla="*/ 5471501 w 6459988"/>
              <a:gd name="connsiteY46" fmla="*/ 3462221 h 5753325"/>
              <a:gd name="connsiteX47" fmla="*/ 5465154 w 6459988"/>
              <a:gd name="connsiteY47" fmla="*/ 3541065 h 5753325"/>
              <a:gd name="connsiteX48" fmla="*/ 5437889 w 6459988"/>
              <a:gd name="connsiteY48" fmla="*/ 3559927 h 5753325"/>
              <a:gd name="connsiteX49" fmla="*/ 5432770 w 6459988"/>
              <a:gd name="connsiteY49" fmla="*/ 3562948 h 5753325"/>
              <a:gd name="connsiteX50" fmla="*/ 5406795 w 6459988"/>
              <a:gd name="connsiteY50" fmla="*/ 3578594 h 5753325"/>
              <a:gd name="connsiteX51" fmla="*/ 5381495 w 6459988"/>
              <a:gd name="connsiteY51" fmla="*/ 3599883 h 5753325"/>
              <a:gd name="connsiteX52" fmla="*/ 5363689 w 6459988"/>
              <a:gd name="connsiteY52" fmla="*/ 3633299 h 5753325"/>
              <a:gd name="connsiteX53" fmla="*/ 5291870 w 6459988"/>
              <a:gd name="connsiteY53" fmla="*/ 3799039 h 5753325"/>
              <a:gd name="connsiteX54" fmla="*/ 5241600 w 6459988"/>
              <a:gd name="connsiteY54" fmla="*/ 3894238 h 5753325"/>
              <a:gd name="connsiteX55" fmla="*/ 5211041 w 6459988"/>
              <a:gd name="connsiteY55" fmla="*/ 3924184 h 5753325"/>
              <a:gd name="connsiteX56" fmla="*/ 5176073 w 6459988"/>
              <a:gd name="connsiteY56" fmla="*/ 3970179 h 5753325"/>
              <a:gd name="connsiteX57" fmla="*/ 5172826 w 6459988"/>
              <a:gd name="connsiteY57" fmla="*/ 3991773 h 5753325"/>
              <a:gd name="connsiteX58" fmla="*/ 5157053 w 6459988"/>
              <a:gd name="connsiteY58" fmla="*/ 3997708 h 5753325"/>
              <a:gd name="connsiteX59" fmla="*/ 5127922 w 6459988"/>
              <a:gd name="connsiteY59" fmla="*/ 4022660 h 5753325"/>
              <a:gd name="connsiteX60" fmla="*/ 5020872 w 6459988"/>
              <a:gd name="connsiteY60" fmla="*/ 4075951 h 5753325"/>
              <a:gd name="connsiteX61" fmla="*/ 4991410 w 6459988"/>
              <a:gd name="connsiteY61" fmla="*/ 4087598 h 5753325"/>
              <a:gd name="connsiteX62" fmla="*/ 4930112 w 6459988"/>
              <a:gd name="connsiteY62" fmla="*/ 4138459 h 5753325"/>
              <a:gd name="connsiteX63" fmla="*/ 4834224 w 6459988"/>
              <a:gd name="connsiteY63" fmla="*/ 4231643 h 5753325"/>
              <a:gd name="connsiteX64" fmla="*/ 4812599 w 6459988"/>
              <a:gd name="connsiteY64" fmla="*/ 4249449 h 5753325"/>
              <a:gd name="connsiteX65" fmla="*/ 4789188 w 6459988"/>
              <a:gd name="connsiteY65" fmla="*/ 4256678 h 5753325"/>
              <a:gd name="connsiteX66" fmla="*/ 4779554 w 6459988"/>
              <a:gd name="connsiteY66" fmla="*/ 4251313 h 5753325"/>
              <a:gd name="connsiteX67" fmla="*/ 4766885 w 6459988"/>
              <a:gd name="connsiteY67" fmla="*/ 4259812 h 5753325"/>
              <a:gd name="connsiteX68" fmla="*/ 4762510 w 6459988"/>
              <a:gd name="connsiteY68" fmla="*/ 4260383 h 5753325"/>
              <a:gd name="connsiteX69" fmla="*/ 4738416 w 6459988"/>
              <a:gd name="connsiteY69" fmla="*/ 4265355 h 5753325"/>
              <a:gd name="connsiteX70" fmla="*/ 4712007 w 6459988"/>
              <a:gd name="connsiteY70" fmla="*/ 4317892 h 5753325"/>
              <a:gd name="connsiteX71" fmla="*/ 4658930 w 6459988"/>
              <a:gd name="connsiteY71" fmla="*/ 4348041 h 5753325"/>
              <a:gd name="connsiteX72" fmla="*/ 4443526 w 6459988"/>
              <a:gd name="connsiteY72" fmla="*/ 4507851 h 5753325"/>
              <a:gd name="connsiteX73" fmla="*/ 4289766 w 6459988"/>
              <a:gd name="connsiteY73" fmla="*/ 4711450 h 5753325"/>
              <a:gd name="connsiteX74" fmla="*/ 4150870 w 6459988"/>
              <a:gd name="connsiteY74" fmla="*/ 4818480 h 5753325"/>
              <a:gd name="connsiteX75" fmla="*/ 4006639 w 6459988"/>
              <a:gd name="connsiteY75" fmla="*/ 4933815 h 5753325"/>
              <a:gd name="connsiteX76" fmla="*/ 3298210 w 6459988"/>
              <a:gd name="connsiteY76" fmla="*/ 5070790 h 5753325"/>
              <a:gd name="connsiteX77" fmla="*/ 2947678 w 6459988"/>
              <a:gd name="connsiteY77" fmla="*/ 5117869 h 5753325"/>
              <a:gd name="connsiteX78" fmla="*/ 2822169 w 6459988"/>
              <a:gd name="connsiteY78" fmla="*/ 5129396 h 5753325"/>
              <a:gd name="connsiteX79" fmla="*/ 2538773 w 6459988"/>
              <a:gd name="connsiteY79" fmla="*/ 5313397 h 5753325"/>
              <a:gd name="connsiteX80" fmla="*/ 2014500 w 6459988"/>
              <a:gd name="connsiteY80" fmla="*/ 5519744 h 5753325"/>
              <a:gd name="connsiteX81" fmla="*/ 1934391 w 6459988"/>
              <a:gd name="connsiteY81" fmla="*/ 5591335 h 5753325"/>
              <a:gd name="connsiteX82" fmla="*/ 1892550 w 6459988"/>
              <a:gd name="connsiteY82" fmla="*/ 5649708 h 5753325"/>
              <a:gd name="connsiteX83" fmla="*/ 1854769 w 6459988"/>
              <a:gd name="connsiteY83" fmla="*/ 5647691 h 5753325"/>
              <a:gd name="connsiteX84" fmla="*/ 1809461 w 6459988"/>
              <a:gd name="connsiteY84" fmla="*/ 5648628 h 5753325"/>
              <a:gd name="connsiteX85" fmla="*/ 1745150 w 6459988"/>
              <a:gd name="connsiteY85" fmla="*/ 5693879 h 5753325"/>
              <a:gd name="connsiteX86" fmla="*/ 1713375 w 6459988"/>
              <a:gd name="connsiteY86" fmla="*/ 5684672 h 5753325"/>
              <a:gd name="connsiteX87" fmla="*/ 1707808 w 6459988"/>
              <a:gd name="connsiteY87" fmla="*/ 5682611 h 5753325"/>
              <a:gd name="connsiteX88" fmla="*/ 1679313 w 6459988"/>
              <a:gd name="connsiteY88" fmla="*/ 5672360 h 5753325"/>
              <a:gd name="connsiteX89" fmla="*/ 1646933 w 6459988"/>
              <a:gd name="connsiteY89" fmla="*/ 5666227 h 5753325"/>
              <a:gd name="connsiteX90" fmla="*/ 1610055 w 6459988"/>
              <a:gd name="connsiteY90" fmla="*/ 5673643 h 5753325"/>
              <a:gd name="connsiteX91" fmla="*/ 1437641 w 6459988"/>
              <a:gd name="connsiteY91" fmla="*/ 5723266 h 5753325"/>
              <a:gd name="connsiteX92" fmla="*/ 1332869 w 6459988"/>
              <a:gd name="connsiteY92" fmla="*/ 5744752 h 5753325"/>
              <a:gd name="connsiteX93" fmla="*/ 1290525 w 6459988"/>
              <a:gd name="connsiteY93" fmla="*/ 5740036 h 5753325"/>
              <a:gd name="connsiteX94" fmla="*/ 1233107 w 6459988"/>
              <a:gd name="connsiteY94" fmla="*/ 5742106 h 5753325"/>
              <a:gd name="connsiteX95" fmla="*/ 1214532 w 6459988"/>
              <a:gd name="connsiteY95" fmla="*/ 5753325 h 5753325"/>
              <a:gd name="connsiteX96" fmla="*/ 1199955 w 6459988"/>
              <a:gd name="connsiteY96" fmla="*/ 5744831 h 5753325"/>
              <a:gd name="connsiteX97" fmla="*/ 1162337 w 6459988"/>
              <a:gd name="connsiteY97" fmla="*/ 5738048 h 5753325"/>
              <a:gd name="connsiteX98" fmla="*/ 1053457 w 6459988"/>
              <a:gd name="connsiteY98" fmla="*/ 5688676 h 5753325"/>
              <a:gd name="connsiteX99" fmla="*/ 1025798 w 6459988"/>
              <a:gd name="connsiteY99" fmla="*/ 5673166 h 5753325"/>
              <a:gd name="connsiteX100" fmla="*/ 947900 w 6459988"/>
              <a:gd name="connsiteY100" fmla="*/ 5657848 h 5753325"/>
              <a:gd name="connsiteX101" fmla="*/ 815627 w 6459988"/>
              <a:gd name="connsiteY101" fmla="*/ 5642557 h 5753325"/>
              <a:gd name="connsiteX102" fmla="*/ 788251 w 6459988"/>
              <a:gd name="connsiteY102" fmla="*/ 5637065 h 5753325"/>
              <a:gd name="connsiteX103" fmla="*/ 767822 w 6459988"/>
              <a:gd name="connsiteY103" fmla="*/ 5623450 h 5753325"/>
              <a:gd name="connsiteX104" fmla="*/ 765791 w 6459988"/>
              <a:gd name="connsiteY104" fmla="*/ 5612539 h 5753325"/>
              <a:gd name="connsiteX105" fmla="*/ 751230 w 6459988"/>
              <a:gd name="connsiteY105" fmla="*/ 5608092 h 5753325"/>
              <a:gd name="connsiteX106" fmla="*/ 748008 w 6459988"/>
              <a:gd name="connsiteY106" fmla="*/ 5605052 h 5753325"/>
              <a:gd name="connsiteX107" fmla="*/ 728871 w 6459988"/>
              <a:gd name="connsiteY107" fmla="*/ 5589469 h 5753325"/>
              <a:gd name="connsiteX108" fmla="*/ 671898 w 6459988"/>
              <a:gd name="connsiteY108" fmla="*/ 5602363 h 5753325"/>
              <a:gd name="connsiteX109" fmla="*/ 615065 w 6459988"/>
              <a:gd name="connsiteY109" fmla="*/ 5580257 h 5753325"/>
              <a:gd name="connsiteX110" fmla="*/ 355785 w 6459988"/>
              <a:gd name="connsiteY110" fmla="*/ 5514383 h 5753325"/>
              <a:gd name="connsiteX111" fmla="*/ 102269 w 6459988"/>
              <a:gd name="connsiteY111" fmla="*/ 5524347 h 5753325"/>
              <a:gd name="connsiteX112" fmla="*/ 13160 w 6459988"/>
              <a:gd name="connsiteY112" fmla="*/ 5514159 h 5753325"/>
              <a:gd name="connsiteX113" fmla="*/ 0 w 6459988"/>
              <a:gd name="connsiteY113" fmla="*/ 5511735 h 5753325"/>
              <a:gd name="connsiteX114" fmla="*/ 0 w 6459988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344988 w 6459988"/>
              <a:gd name="connsiteY10" fmla="*/ 697330 h 5753325"/>
              <a:gd name="connsiteX11" fmla="*/ 6447445 w 6459988"/>
              <a:gd name="connsiteY11" fmla="*/ 780003 h 5753325"/>
              <a:gd name="connsiteX12" fmla="*/ 6426552 w 6459988"/>
              <a:gd name="connsiteY12" fmla="*/ 845805 h 5753325"/>
              <a:gd name="connsiteX13" fmla="*/ 6434072 w 6459988"/>
              <a:gd name="connsiteY13" fmla="*/ 910733 h 5753325"/>
              <a:gd name="connsiteX14" fmla="*/ 6432570 w 6459988"/>
              <a:gd name="connsiteY14" fmla="*/ 983394 h 5753325"/>
              <a:gd name="connsiteX15" fmla="*/ 6431878 w 6459988"/>
              <a:gd name="connsiteY15" fmla="*/ 1026728 h 5753325"/>
              <a:gd name="connsiteX16" fmla="*/ 6414269 w 6459988"/>
              <a:gd name="connsiteY16" fmla="*/ 1151111 h 5753325"/>
              <a:gd name="connsiteX17" fmla="*/ 6371722 w 6459988"/>
              <a:gd name="connsiteY17" fmla="*/ 1318080 h 5753325"/>
              <a:gd name="connsiteX18" fmla="*/ 6356023 w 6459988"/>
              <a:gd name="connsiteY18" fmla="*/ 1356227 h 5753325"/>
              <a:gd name="connsiteX19" fmla="*/ 6356157 w 6459988"/>
              <a:gd name="connsiteY19" fmla="*/ 1361967 h 5753325"/>
              <a:gd name="connsiteX20" fmla="*/ 6350613 w 6459988"/>
              <a:gd name="connsiteY20" fmla="*/ 1393569 h 5753325"/>
              <a:gd name="connsiteX21" fmla="*/ 6357062 w 6459988"/>
              <a:gd name="connsiteY21" fmla="*/ 1444071 h 5753325"/>
              <a:gd name="connsiteX22" fmla="*/ 6364832 w 6459988"/>
              <a:gd name="connsiteY22" fmla="*/ 1478763 h 5753325"/>
              <a:gd name="connsiteX23" fmla="*/ 6369745 w 6459988"/>
              <a:gd name="connsiteY23" fmla="*/ 1495680 h 5753325"/>
              <a:gd name="connsiteX24" fmla="*/ 6370898 w 6459988"/>
              <a:gd name="connsiteY24" fmla="*/ 1513331 h 5753325"/>
              <a:gd name="connsiteX25" fmla="*/ 6368801 w 6459988"/>
              <a:gd name="connsiteY25" fmla="*/ 1527414 h 5753325"/>
              <a:gd name="connsiteX26" fmla="*/ 6359177 w 6459988"/>
              <a:gd name="connsiteY26" fmla="*/ 1639513 h 5753325"/>
              <a:gd name="connsiteX27" fmla="*/ 6299489 w 6459988"/>
              <a:gd name="connsiteY27" fmla="*/ 1784860 h 5753325"/>
              <a:gd name="connsiteX28" fmla="*/ 6267878 w 6459988"/>
              <a:gd name="connsiteY28" fmla="*/ 1858572 h 5753325"/>
              <a:gd name="connsiteX29" fmla="*/ 6251146 w 6459988"/>
              <a:gd name="connsiteY29" fmla="*/ 1926167 h 5753325"/>
              <a:gd name="connsiteX30" fmla="*/ 6210686 w 6459988"/>
              <a:gd name="connsiteY30" fmla="*/ 2014834 h 5753325"/>
              <a:gd name="connsiteX31" fmla="*/ 6106652 w 6459988"/>
              <a:gd name="connsiteY31" fmla="*/ 2150572 h 5753325"/>
              <a:gd name="connsiteX32" fmla="*/ 6097813 w 6459988"/>
              <a:gd name="connsiteY32" fmla="*/ 2172208 h 5753325"/>
              <a:gd name="connsiteX33" fmla="*/ 6095990 w 6459988"/>
              <a:gd name="connsiteY33" fmla="*/ 2181185 h 5753325"/>
              <a:gd name="connsiteX34" fmla="*/ 6090126 w 6459988"/>
              <a:gd name="connsiteY34" fmla="*/ 2192533 h 5753325"/>
              <a:gd name="connsiteX35" fmla="*/ 6089503 w 6459988"/>
              <a:gd name="connsiteY35" fmla="*/ 2192543 h 5753325"/>
              <a:gd name="connsiteX36" fmla="*/ 6084946 w 6459988"/>
              <a:gd name="connsiteY36" fmla="*/ 2203694 h 5753325"/>
              <a:gd name="connsiteX37" fmla="*/ 5987861 w 6459988"/>
              <a:gd name="connsiteY37" fmla="*/ 2304868 h 5753325"/>
              <a:gd name="connsiteX38" fmla="*/ 5973439 w 6459988"/>
              <a:gd name="connsiteY38" fmla="*/ 2385635 h 5753325"/>
              <a:gd name="connsiteX39" fmla="*/ 5916727 w 6459988"/>
              <a:gd name="connsiteY39" fmla="*/ 2458777 h 5753325"/>
              <a:gd name="connsiteX40" fmla="*/ 5856524 w 6459988"/>
              <a:gd name="connsiteY40" fmla="*/ 2583281 h 5753325"/>
              <a:gd name="connsiteX41" fmla="*/ 5838091 w 6459988"/>
              <a:gd name="connsiteY41" fmla="*/ 2753474 h 5753325"/>
              <a:gd name="connsiteX42" fmla="*/ 5777471 w 6459988"/>
              <a:gd name="connsiteY42" fmla="*/ 2901570 h 5753325"/>
              <a:gd name="connsiteX43" fmla="*/ 5723992 w 6459988"/>
              <a:gd name="connsiteY43" fmla="*/ 2998752 h 5753325"/>
              <a:gd name="connsiteX44" fmla="*/ 5557886 w 6459988"/>
              <a:gd name="connsiteY44" fmla="*/ 3329735 h 5753325"/>
              <a:gd name="connsiteX45" fmla="*/ 5471501 w 6459988"/>
              <a:gd name="connsiteY45" fmla="*/ 3462221 h 5753325"/>
              <a:gd name="connsiteX46" fmla="*/ 5465154 w 6459988"/>
              <a:gd name="connsiteY46" fmla="*/ 3541065 h 5753325"/>
              <a:gd name="connsiteX47" fmla="*/ 5437889 w 6459988"/>
              <a:gd name="connsiteY47" fmla="*/ 3559927 h 5753325"/>
              <a:gd name="connsiteX48" fmla="*/ 5432770 w 6459988"/>
              <a:gd name="connsiteY48" fmla="*/ 3562948 h 5753325"/>
              <a:gd name="connsiteX49" fmla="*/ 5406795 w 6459988"/>
              <a:gd name="connsiteY49" fmla="*/ 3578594 h 5753325"/>
              <a:gd name="connsiteX50" fmla="*/ 5381495 w 6459988"/>
              <a:gd name="connsiteY50" fmla="*/ 3599883 h 5753325"/>
              <a:gd name="connsiteX51" fmla="*/ 5363689 w 6459988"/>
              <a:gd name="connsiteY51" fmla="*/ 3633299 h 5753325"/>
              <a:gd name="connsiteX52" fmla="*/ 5291870 w 6459988"/>
              <a:gd name="connsiteY52" fmla="*/ 3799039 h 5753325"/>
              <a:gd name="connsiteX53" fmla="*/ 5241600 w 6459988"/>
              <a:gd name="connsiteY53" fmla="*/ 3894238 h 5753325"/>
              <a:gd name="connsiteX54" fmla="*/ 5211041 w 6459988"/>
              <a:gd name="connsiteY54" fmla="*/ 3924184 h 5753325"/>
              <a:gd name="connsiteX55" fmla="*/ 5176073 w 6459988"/>
              <a:gd name="connsiteY55" fmla="*/ 3970179 h 5753325"/>
              <a:gd name="connsiteX56" fmla="*/ 5172826 w 6459988"/>
              <a:gd name="connsiteY56" fmla="*/ 3991773 h 5753325"/>
              <a:gd name="connsiteX57" fmla="*/ 5157053 w 6459988"/>
              <a:gd name="connsiteY57" fmla="*/ 3997708 h 5753325"/>
              <a:gd name="connsiteX58" fmla="*/ 5127922 w 6459988"/>
              <a:gd name="connsiteY58" fmla="*/ 4022660 h 5753325"/>
              <a:gd name="connsiteX59" fmla="*/ 5020872 w 6459988"/>
              <a:gd name="connsiteY59" fmla="*/ 4075951 h 5753325"/>
              <a:gd name="connsiteX60" fmla="*/ 4991410 w 6459988"/>
              <a:gd name="connsiteY60" fmla="*/ 4087598 h 5753325"/>
              <a:gd name="connsiteX61" fmla="*/ 4930112 w 6459988"/>
              <a:gd name="connsiteY61" fmla="*/ 4138459 h 5753325"/>
              <a:gd name="connsiteX62" fmla="*/ 4834224 w 6459988"/>
              <a:gd name="connsiteY62" fmla="*/ 4231643 h 5753325"/>
              <a:gd name="connsiteX63" fmla="*/ 4812599 w 6459988"/>
              <a:gd name="connsiteY63" fmla="*/ 4249449 h 5753325"/>
              <a:gd name="connsiteX64" fmla="*/ 4789188 w 6459988"/>
              <a:gd name="connsiteY64" fmla="*/ 4256678 h 5753325"/>
              <a:gd name="connsiteX65" fmla="*/ 4779554 w 6459988"/>
              <a:gd name="connsiteY65" fmla="*/ 4251313 h 5753325"/>
              <a:gd name="connsiteX66" fmla="*/ 4766885 w 6459988"/>
              <a:gd name="connsiteY66" fmla="*/ 4259812 h 5753325"/>
              <a:gd name="connsiteX67" fmla="*/ 4762510 w 6459988"/>
              <a:gd name="connsiteY67" fmla="*/ 4260383 h 5753325"/>
              <a:gd name="connsiteX68" fmla="*/ 4738416 w 6459988"/>
              <a:gd name="connsiteY68" fmla="*/ 4265355 h 5753325"/>
              <a:gd name="connsiteX69" fmla="*/ 4712007 w 6459988"/>
              <a:gd name="connsiteY69" fmla="*/ 4317892 h 5753325"/>
              <a:gd name="connsiteX70" fmla="*/ 4658930 w 6459988"/>
              <a:gd name="connsiteY70" fmla="*/ 4348041 h 5753325"/>
              <a:gd name="connsiteX71" fmla="*/ 4443526 w 6459988"/>
              <a:gd name="connsiteY71" fmla="*/ 4507851 h 5753325"/>
              <a:gd name="connsiteX72" fmla="*/ 4289766 w 6459988"/>
              <a:gd name="connsiteY72" fmla="*/ 4711450 h 5753325"/>
              <a:gd name="connsiteX73" fmla="*/ 4150870 w 6459988"/>
              <a:gd name="connsiteY73" fmla="*/ 4818480 h 5753325"/>
              <a:gd name="connsiteX74" fmla="*/ 4006639 w 6459988"/>
              <a:gd name="connsiteY74" fmla="*/ 4933815 h 5753325"/>
              <a:gd name="connsiteX75" fmla="*/ 3298210 w 6459988"/>
              <a:gd name="connsiteY75" fmla="*/ 5070790 h 5753325"/>
              <a:gd name="connsiteX76" fmla="*/ 2947678 w 6459988"/>
              <a:gd name="connsiteY76" fmla="*/ 5117869 h 5753325"/>
              <a:gd name="connsiteX77" fmla="*/ 2822169 w 6459988"/>
              <a:gd name="connsiteY77" fmla="*/ 5129396 h 5753325"/>
              <a:gd name="connsiteX78" fmla="*/ 2538773 w 6459988"/>
              <a:gd name="connsiteY78" fmla="*/ 5313397 h 5753325"/>
              <a:gd name="connsiteX79" fmla="*/ 2014500 w 6459988"/>
              <a:gd name="connsiteY79" fmla="*/ 5519744 h 5753325"/>
              <a:gd name="connsiteX80" fmla="*/ 1934391 w 6459988"/>
              <a:gd name="connsiteY80" fmla="*/ 5591335 h 5753325"/>
              <a:gd name="connsiteX81" fmla="*/ 1892550 w 6459988"/>
              <a:gd name="connsiteY81" fmla="*/ 5649708 h 5753325"/>
              <a:gd name="connsiteX82" fmla="*/ 1854769 w 6459988"/>
              <a:gd name="connsiteY82" fmla="*/ 5647691 h 5753325"/>
              <a:gd name="connsiteX83" fmla="*/ 1809461 w 6459988"/>
              <a:gd name="connsiteY83" fmla="*/ 5648628 h 5753325"/>
              <a:gd name="connsiteX84" fmla="*/ 1745150 w 6459988"/>
              <a:gd name="connsiteY84" fmla="*/ 5693879 h 5753325"/>
              <a:gd name="connsiteX85" fmla="*/ 1713375 w 6459988"/>
              <a:gd name="connsiteY85" fmla="*/ 5684672 h 5753325"/>
              <a:gd name="connsiteX86" fmla="*/ 1707808 w 6459988"/>
              <a:gd name="connsiteY86" fmla="*/ 5682611 h 5753325"/>
              <a:gd name="connsiteX87" fmla="*/ 1679313 w 6459988"/>
              <a:gd name="connsiteY87" fmla="*/ 5672360 h 5753325"/>
              <a:gd name="connsiteX88" fmla="*/ 1646933 w 6459988"/>
              <a:gd name="connsiteY88" fmla="*/ 5666227 h 5753325"/>
              <a:gd name="connsiteX89" fmla="*/ 1610055 w 6459988"/>
              <a:gd name="connsiteY89" fmla="*/ 5673643 h 5753325"/>
              <a:gd name="connsiteX90" fmla="*/ 1437641 w 6459988"/>
              <a:gd name="connsiteY90" fmla="*/ 5723266 h 5753325"/>
              <a:gd name="connsiteX91" fmla="*/ 1332869 w 6459988"/>
              <a:gd name="connsiteY91" fmla="*/ 5744752 h 5753325"/>
              <a:gd name="connsiteX92" fmla="*/ 1290525 w 6459988"/>
              <a:gd name="connsiteY92" fmla="*/ 5740036 h 5753325"/>
              <a:gd name="connsiteX93" fmla="*/ 1233107 w 6459988"/>
              <a:gd name="connsiteY93" fmla="*/ 5742106 h 5753325"/>
              <a:gd name="connsiteX94" fmla="*/ 1214532 w 6459988"/>
              <a:gd name="connsiteY94" fmla="*/ 5753325 h 5753325"/>
              <a:gd name="connsiteX95" fmla="*/ 1199955 w 6459988"/>
              <a:gd name="connsiteY95" fmla="*/ 5744831 h 5753325"/>
              <a:gd name="connsiteX96" fmla="*/ 1162337 w 6459988"/>
              <a:gd name="connsiteY96" fmla="*/ 5738048 h 5753325"/>
              <a:gd name="connsiteX97" fmla="*/ 1053457 w 6459988"/>
              <a:gd name="connsiteY97" fmla="*/ 5688676 h 5753325"/>
              <a:gd name="connsiteX98" fmla="*/ 1025798 w 6459988"/>
              <a:gd name="connsiteY98" fmla="*/ 5673166 h 5753325"/>
              <a:gd name="connsiteX99" fmla="*/ 947900 w 6459988"/>
              <a:gd name="connsiteY99" fmla="*/ 5657848 h 5753325"/>
              <a:gd name="connsiteX100" fmla="*/ 815627 w 6459988"/>
              <a:gd name="connsiteY100" fmla="*/ 5642557 h 5753325"/>
              <a:gd name="connsiteX101" fmla="*/ 788251 w 6459988"/>
              <a:gd name="connsiteY101" fmla="*/ 5637065 h 5753325"/>
              <a:gd name="connsiteX102" fmla="*/ 767822 w 6459988"/>
              <a:gd name="connsiteY102" fmla="*/ 5623450 h 5753325"/>
              <a:gd name="connsiteX103" fmla="*/ 765791 w 6459988"/>
              <a:gd name="connsiteY103" fmla="*/ 5612539 h 5753325"/>
              <a:gd name="connsiteX104" fmla="*/ 751230 w 6459988"/>
              <a:gd name="connsiteY104" fmla="*/ 5608092 h 5753325"/>
              <a:gd name="connsiteX105" fmla="*/ 748008 w 6459988"/>
              <a:gd name="connsiteY105" fmla="*/ 5605052 h 5753325"/>
              <a:gd name="connsiteX106" fmla="*/ 728871 w 6459988"/>
              <a:gd name="connsiteY106" fmla="*/ 5589469 h 5753325"/>
              <a:gd name="connsiteX107" fmla="*/ 671898 w 6459988"/>
              <a:gd name="connsiteY107" fmla="*/ 5602363 h 5753325"/>
              <a:gd name="connsiteX108" fmla="*/ 615065 w 6459988"/>
              <a:gd name="connsiteY108" fmla="*/ 5580257 h 5753325"/>
              <a:gd name="connsiteX109" fmla="*/ 355785 w 6459988"/>
              <a:gd name="connsiteY109" fmla="*/ 5514383 h 5753325"/>
              <a:gd name="connsiteX110" fmla="*/ 102269 w 6459988"/>
              <a:gd name="connsiteY110" fmla="*/ 5524347 h 5753325"/>
              <a:gd name="connsiteX111" fmla="*/ 13160 w 6459988"/>
              <a:gd name="connsiteY111" fmla="*/ 5514159 h 5753325"/>
              <a:gd name="connsiteX112" fmla="*/ 0 w 6459988"/>
              <a:gd name="connsiteY112" fmla="*/ 5511735 h 5753325"/>
              <a:gd name="connsiteX113" fmla="*/ 0 w 6459988"/>
              <a:gd name="connsiteY113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344988 w 6459988"/>
              <a:gd name="connsiteY9" fmla="*/ 697330 h 5753325"/>
              <a:gd name="connsiteX10" fmla="*/ 6447445 w 6459988"/>
              <a:gd name="connsiteY10" fmla="*/ 780003 h 5753325"/>
              <a:gd name="connsiteX11" fmla="*/ 6426552 w 6459988"/>
              <a:gd name="connsiteY11" fmla="*/ 845805 h 5753325"/>
              <a:gd name="connsiteX12" fmla="*/ 6434072 w 6459988"/>
              <a:gd name="connsiteY12" fmla="*/ 910733 h 5753325"/>
              <a:gd name="connsiteX13" fmla="*/ 6432570 w 6459988"/>
              <a:gd name="connsiteY13" fmla="*/ 983394 h 5753325"/>
              <a:gd name="connsiteX14" fmla="*/ 6431878 w 6459988"/>
              <a:gd name="connsiteY14" fmla="*/ 1026728 h 5753325"/>
              <a:gd name="connsiteX15" fmla="*/ 6414269 w 6459988"/>
              <a:gd name="connsiteY15" fmla="*/ 1151111 h 5753325"/>
              <a:gd name="connsiteX16" fmla="*/ 6371722 w 6459988"/>
              <a:gd name="connsiteY16" fmla="*/ 1318080 h 5753325"/>
              <a:gd name="connsiteX17" fmla="*/ 6356023 w 6459988"/>
              <a:gd name="connsiteY17" fmla="*/ 1356227 h 5753325"/>
              <a:gd name="connsiteX18" fmla="*/ 6356157 w 6459988"/>
              <a:gd name="connsiteY18" fmla="*/ 1361967 h 5753325"/>
              <a:gd name="connsiteX19" fmla="*/ 6350613 w 6459988"/>
              <a:gd name="connsiteY19" fmla="*/ 1393569 h 5753325"/>
              <a:gd name="connsiteX20" fmla="*/ 6357062 w 6459988"/>
              <a:gd name="connsiteY20" fmla="*/ 1444071 h 5753325"/>
              <a:gd name="connsiteX21" fmla="*/ 6364832 w 6459988"/>
              <a:gd name="connsiteY21" fmla="*/ 1478763 h 5753325"/>
              <a:gd name="connsiteX22" fmla="*/ 6369745 w 6459988"/>
              <a:gd name="connsiteY22" fmla="*/ 1495680 h 5753325"/>
              <a:gd name="connsiteX23" fmla="*/ 6370898 w 6459988"/>
              <a:gd name="connsiteY23" fmla="*/ 1513331 h 5753325"/>
              <a:gd name="connsiteX24" fmla="*/ 6368801 w 6459988"/>
              <a:gd name="connsiteY24" fmla="*/ 1527414 h 5753325"/>
              <a:gd name="connsiteX25" fmla="*/ 6359177 w 6459988"/>
              <a:gd name="connsiteY25" fmla="*/ 1639513 h 5753325"/>
              <a:gd name="connsiteX26" fmla="*/ 6299489 w 6459988"/>
              <a:gd name="connsiteY26" fmla="*/ 1784860 h 5753325"/>
              <a:gd name="connsiteX27" fmla="*/ 6267878 w 6459988"/>
              <a:gd name="connsiteY27" fmla="*/ 1858572 h 5753325"/>
              <a:gd name="connsiteX28" fmla="*/ 6251146 w 6459988"/>
              <a:gd name="connsiteY28" fmla="*/ 1926167 h 5753325"/>
              <a:gd name="connsiteX29" fmla="*/ 6210686 w 6459988"/>
              <a:gd name="connsiteY29" fmla="*/ 2014834 h 5753325"/>
              <a:gd name="connsiteX30" fmla="*/ 6106652 w 6459988"/>
              <a:gd name="connsiteY30" fmla="*/ 2150572 h 5753325"/>
              <a:gd name="connsiteX31" fmla="*/ 6097813 w 6459988"/>
              <a:gd name="connsiteY31" fmla="*/ 2172208 h 5753325"/>
              <a:gd name="connsiteX32" fmla="*/ 6095990 w 6459988"/>
              <a:gd name="connsiteY32" fmla="*/ 2181185 h 5753325"/>
              <a:gd name="connsiteX33" fmla="*/ 6090126 w 6459988"/>
              <a:gd name="connsiteY33" fmla="*/ 2192533 h 5753325"/>
              <a:gd name="connsiteX34" fmla="*/ 6089503 w 6459988"/>
              <a:gd name="connsiteY34" fmla="*/ 2192543 h 5753325"/>
              <a:gd name="connsiteX35" fmla="*/ 6084946 w 6459988"/>
              <a:gd name="connsiteY35" fmla="*/ 2203694 h 5753325"/>
              <a:gd name="connsiteX36" fmla="*/ 5987861 w 6459988"/>
              <a:gd name="connsiteY36" fmla="*/ 2304868 h 5753325"/>
              <a:gd name="connsiteX37" fmla="*/ 5973439 w 6459988"/>
              <a:gd name="connsiteY37" fmla="*/ 2385635 h 5753325"/>
              <a:gd name="connsiteX38" fmla="*/ 5916727 w 6459988"/>
              <a:gd name="connsiteY38" fmla="*/ 2458777 h 5753325"/>
              <a:gd name="connsiteX39" fmla="*/ 5856524 w 6459988"/>
              <a:gd name="connsiteY39" fmla="*/ 2583281 h 5753325"/>
              <a:gd name="connsiteX40" fmla="*/ 5838091 w 6459988"/>
              <a:gd name="connsiteY40" fmla="*/ 2753474 h 5753325"/>
              <a:gd name="connsiteX41" fmla="*/ 5777471 w 6459988"/>
              <a:gd name="connsiteY41" fmla="*/ 2901570 h 5753325"/>
              <a:gd name="connsiteX42" fmla="*/ 5723992 w 6459988"/>
              <a:gd name="connsiteY42" fmla="*/ 2998752 h 5753325"/>
              <a:gd name="connsiteX43" fmla="*/ 5557886 w 6459988"/>
              <a:gd name="connsiteY43" fmla="*/ 3329735 h 5753325"/>
              <a:gd name="connsiteX44" fmla="*/ 5471501 w 6459988"/>
              <a:gd name="connsiteY44" fmla="*/ 3462221 h 5753325"/>
              <a:gd name="connsiteX45" fmla="*/ 5465154 w 6459988"/>
              <a:gd name="connsiteY45" fmla="*/ 3541065 h 5753325"/>
              <a:gd name="connsiteX46" fmla="*/ 5437889 w 6459988"/>
              <a:gd name="connsiteY46" fmla="*/ 3559927 h 5753325"/>
              <a:gd name="connsiteX47" fmla="*/ 5432770 w 6459988"/>
              <a:gd name="connsiteY47" fmla="*/ 3562948 h 5753325"/>
              <a:gd name="connsiteX48" fmla="*/ 5406795 w 6459988"/>
              <a:gd name="connsiteY48" fmla="*/ 3578594 h 5753325"/>
              <a:gd name="connsiteX49" fmla="*/ 5381495 w 6459988"/>
              <a:gd name="connsiteY49" fmla="*/ 3599883 h 5753325"/>
              <a:gd name="connsiteX50" fmla="*/ 5363689 w 6459988"/>
              <a:gd name="connsiteY50" fmla="*/ 3633299 h 5753325"/>
              <a:gd name="connsiteX51" fmla="*/ 5291870 w 6459988"/>
              <a:gd name="connsiteY51" fmla="*/ 3799039 h 5753325"/>
              <a:gd name="connsiteX52" fmla="*/ 5241600 w 6459988"/>
              <a:gd name="connsiteY52" fmla="*/ 3894238 h 5753325"/>
              <a:gd name="connsiteX53" fmla="*/ 5211041 w 6459988"/>
              <a:gd name="connsiteY53" fmla="*/ 3924184 h 5753325"/>
              <a:gd name="connsiteX54" fmla="*/ 5176073 w 6459988"/>
              <a:gd name="connsiteY54" fmla="*/ 3970179 h 5753325"/>
              <a:gd name="connsiteX55" fmla="*/ 5172826 w 6459988"/>
              <a:gd name="connsiteY55" fmla="*/ 3991773 h 5753325"/>
              <a:gd name="connsiteX56" fmla="*/ 5157053 w 6459988"/>
              <a:gd name="connsiteY56" fmla="*/ 3997708 h 5753325"/>
              <a:gd name="connsiteX57" fmla="*/ 5127922 w 6459988"/>
              <a:gd name="connsiteY57" fmla="*/ 4022660 h 5753325"/>
              <a:gd name="connsiteX58" fmla="*/ 5020872 w 6459988"/>
              <a:gd name="connsiteY58" fmla="*/ 4075951 h 5753325"/>
              <a:gd name="connsiteX59" fmla="*/ 4991410 w 6459988"/>
              <a:gd name="connsiteY59" fmla="*/ 4087598 h 5753325"/>
              <a:gd name="connsiteX60" fmla="*/ 4930112 w 6459988"/>
              <a:gd name="connsiteY60" fmla="*/ 4138459 h 5753325"/>
              <a:gd name="connsiteX61" fmla="*/ 4834224 w 6459988"/>
              <a:gd name="connsiteY61" fmla="*/ 4231643 h 5753325"/>
              <a:gd name="connsiteX62" fmla="*/ 4812599 w 6459988"/>
              <a:gd name="connsiteY62" fmla="*/ 4249449 h 5753325"/>
              <a:gd name="connsiteX63" fmla="*/ 4789188 w 6459988"/>
              <a:gd name="connsiteY63" fmla="*/ 4256678 h 5753325"/>
              <a:gd name="connsiteX64" fmla="*/ 4779554 w 6459988"/>
              <a:gd name="connsiteY64" fmla="*/ 4251313 h 5753325"/>
              <a:gd name="connsiteX65" fmla="*/ 4766885 w 6459988"/>
              <a:gd name="connsiteY65" fmla="*/ 4259812 h 5753325"/>
              <a:gd name="connsiteX66" fmla="*/ 4762510 w 6459988"/>
              <a:gd name="connsiteY66" fmla="*/ 4260383 h 5753325"/>
              <a:gd name="connsiteX67" fmla="*/ 4738416 w 6459988"/>
              <a:gd name="connsiteY67" fmla="*/ 4265355 h 5753325"/>
              <a:gd name="connsiteX68" fmla="*/ 4712007 w 6459988"/>
              <a:gd name="connsiteY68" fmla="*/ 4317892 h 5753325"/>
              <a:gd name="connsiteX69" fmla="*/ 4658930 w 6459988"/>
              <a:gd name="connsiteY69" fmla="*/ 4348041 h 5753325"/>
              <a:gd name="connsiteX70" fmla="*/ 4443526 w 6459988"/>
              <a:gd name="connsiteY70" fmla="*/ 4507851 h 5753325"/>
              <a:gd name="connsiteX71" fmla="*/ 4289766 w 6459988"/>
              <a:gd name="connsiteY71" fmla="*/ 4711450 h 5753325"/>
              <a:gd name="connsiteX72" fmla="*/ 4150870 w 6459988"/>
              <a:gd name="connsiteY72" fmla="*/ 4818480 h 5753325"/>
              <a:gd name="connsiteX73" fmla="*/ 4006639 w 6459988"/>
              <a:gd name="connsiteY73" fmla="*/ 4933815 h 5753325"/>
              <a:gd name="connsiteX74" fmla="*/ 3298210 w 6459988"/>
              <a:gd name="connsiteY74" fmla="*/ 5070790 h 5753325"/>
              <a:gd name="connsiteX75" fmla="*/ 2947678 w 6459988"/>
              <a:gd name="connsiteY75" fmla="*/ 5117869 h 5753325"/>
              <a:gd name="connsiteX76" fmla="*/ 2822169 w 6459988"/>
              <a:gd name="connsiteY76" fmla="*/ 5129396 h 5753325"/>
              <a:gd name="connsiteX77" fmla="*/ 2538773 w 6459988"/>
              <a:gd name="connsiteY77" fmla="*/ 5313397 h 5753325"/>
              <a:gd name="connsiteX78" fmla="*/ 2014500 w 6459988"/>
              <a:gd name="connsiteY78" fmla="*/ 5519744 h 5753325"/>
              <a:gd name="connsiteX79" fmla="*/ 1934391 w 6459988"/>
              <a:gd name="connsiteY79" fmla="*/ 5591335 h 5753325"/>
              <a:gd name="connsiteX80" fmla="*/ 1892550 w 6459988"/>
              <a:gd name="connsiteY80" fmla="*/ 5649708 h 5753325"/>
              <a:gd name="connsiteX81" fmla="*/ 1854769 w 6459988"/>
              <a:gd name="connsiteY81" fmla="*/ 5647691 h 5753325"/>
              <a:gd name="connsiteX82" fmla="*/ 1809461 w 6459988"/>
              <a:gd name="connsiteY82" fmla="*/ 5648628 h 5753325"/>
              <a:gd name="connsiteX83" fmla="*/ 1745150 w 6459988"/>
              <a:gd name="connsiteY83" fmla="*/ 5693879 h 5753325"/>
              <a:gd name="connsiteX84" fmla="*/ 1713375 w 6459988"/>
              <a:gd name="connsiteY84" fmla="*/ 5684672 h 5753325"/>
              <a:gd name="connsiteX85" fmla="*/ 1707808 w 6459988"/>
              <a:gd name="connsiteY85" fmla="*/ 5682611 h 5753325"/>
              <a:gd name="connsiteX86" fmla="*/ 1679313 w 6459988"/>
              <a:gd name="connsiteY86" fmla="*/ 5672360 h 5753325"/>
              <a:gd name="connsiteX87" fmla="*/ 1646933 w 6459988"/>
              <a:gd name="connsiteY87" fmla="*/ 5666227 h 5753325"/>
              <a:gd name="connsiteX88" fmla="*/ 1610055 w 6459988"/>
              <a:gd name="connsiteY88" fmla="*/ 5673643 h 5753325"/>
              <a:gd name="connsiteX89" fmla="*/ 1437641 w 6459988"/>
              <a:gd name="connsiteY89" fmla="*/ 5723266 h 5753325"/>
              <a:gd name="connsiteX90" fmla="*/ 1332869 w 6459988"/>
              <a:gd name="connsiteY90" fmla="*/ 5744752 h 5753325"/>
              <a:gd name="connsiteX91" fmla="*/ 1290525 w 6459988"/>
              <a:gd name="connsiteY91" fmla="*/ 5740036 h 5753325"/>
              <a:gd name="connsiteX92" fmla="*/ 1233107 w 6459988"/>
              <a:gd name="connsiteY92" fmla="*/ 5742106 h 5753325"/>
              <a:gd name="connsiteX93" fmla="*/ 1214532 w 6459988"/>
              <a:gd name="connsiteY93" fmla="*/ 5753325 h 5753325"/>
              <a:gd name="connsiteX94" fmla="*/ 1199955 w 6459988"/>
              <a:gd name="connsiteY94" fmla="*/ 5744831 h 5753325"/>
              <a:gd name="connsiteX95" fmla="*/ 1162337 w 6459988"/>
              <a:gd name="connsiteY95" fmla="*/ 5738048 h 5753325"/>
              <a:gd name="connsiteX96" fmla="*/ 1053457 w 6459988"/>
              <a:gd name="connsiteY96" fmla="*/ 5688676 h 5753325"/>
              <a:gd name="connsiteX97" fmla="*/ 1025798 w 6459988"/>
              <a:gd name="connsiteY97" fmla="*/ 5673166 h 5753325"/>
              <a:gd name="connsiteX98" fmla="*/ 947900 w 6459988"/>
              <a:gd name="connsiteY98" fmla="*/ 5657848 h 5753325"/>
              <a:gd name="connsiteX99" fmla="*/ 815627 w 6459988"/>
              <a:gd name="connsiteY99" fmla="*/ 5642557 h 5753325"/>
              <a:gd name="connsiteX100" fmla="*/ 788251 w 6459988"/>
              <a:gd name="connsiteY100" fmla="*/ 5637065 h 5753325"/>
              <a:gd name="connsiteX101" fmla="*/ 767822 w 6459988"/>
              <a:gd name="connsiteY101" fmla="*/ 5623450 h 5753325"/>
              <a:gd name="connsiteX102" fmla="*/ 765791 w 6459988"/>
              <a:gd name="connsiteY102" fmla="*/ 5612539 h 5753325"/>
              <a:gd name="connsiteX103" fmla="*/ 751230 w 6459988"/>
              <a:gd name="connsiteY103" fmla="*/ 5608092 h 5753325"/>
              <a:gd name="connsiteX104" fmla="*/ 748008 w 6459988"/>
              <a:gd name="connsiteY104" fmla="*/ 5605052 h 5753325"/>
              <a:gd name="connsiteX105" fmla="*/ 728871 w 6459988"/>
              <a:gd name="connsiteY105" fmla="*/ 5589469 h 5753325"/>
              <a:gd name="connsiteX106" fmla="*/ 671898 w 6459988"/>
              <a:gd name="connsiteY106" fmla="*/ 5602363 h 5753325"/>
              <a:gd name="connsiteX107" fmla="*/ 615065 w 6459988"/>
              <a:gd name="connsiteY107" fmla="*/ 5580257 h 5753325"/>
              <a:gd name="connsiteX108" fmla="*/ 355785 w 6459988"/>
              <a:gd name="connsiteY108" fmla="*/ 5514383 h 5753325"/>
              <a:gd name="connsiteX109" fmla="*/ 102269 w 6459988"/>
              <a:gd name="connsiteY109" fmla="*/ 5524347 h 5753325"/>
              <a:gd name="connsiteX110" fmla="*/ 13160 w 6459988"/>
              <a:gd name="connsiteY110" fmla="*/ 5514159 h 5753325"/>
              <a:gd name="connsiteX111" fmla="*/ 0 w 6459988"/>
              <a:gd name="connsiteY111" fmla="*/ 5511735 h 5753325"/>
              <a:gd name="connsiteX112" fmla="*/ 0 w 6459988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447445 w 6447632"/>
              <a:gd name="connsiteY10" fmla="*/ 780003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05877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09888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3456"/>
              <a:gd name="connsiteY0" fmla="*/ 0 h 5753325"/>
              <a:gd name="connsiteX1" fmla="*/ 6438980 w 6443456"/>
              <a:gd name="connsiteY1" fmla="*/ 0 h 5753325"/>
              <a:gd name="connsiteX2" fmla="*/ 6439047 w 6443456"/>
              <a:gd name="connsiteY2" fmla="*/ 147 h 5753325"/>
              <a:gd name="connsiteX3" fmla="*/ 6443456 w 6443456"/>
              <a:gd name="connsiteY3" fmla="*/ 130105 h 5753325"/>
              <a:gd name="connsiteX4" fmla="*/ 6422751 w 6443456"/>
              <a:gd name="connsiteY4" fmla="*/ 174163 h 5753325"/>
              <a:gd name="connsiteX5" fmla="*/ 6396598 w 6443456"/>
              <a:gd name="connsiteY5" fmla="*/ 274847 h 5753325"/>
              <a:gd name="connsiteX6" fmla="*/ 6337615 w 6443456"/>
              <a:gd name="connsiteY6" fmla="*/ 471794 h 5753325"/>
              <a:gd name="connsiteX7" fmla="*/ 6304423 w 6443456"/>
              <a:gd name="connsiteY7" fmla="*/ 582623 h 5753325"/>
              <a:gd name="connsiteX8" fmla="*/ 6303977 w 6443456"/>
              <a:gd name="connsiteY8" fmla="*/ 664291 h 5753325"/>
              <a:gd name="connsiteX9" fmla="*/ 6299372 w 6443456"/>
              <a:gd name="connsiteY9" fmla="*/ 697330 h 5753325"/>
              <a:gd name="connsiteX10" fmla="*/ 6309888 w 6443456"/>
              <a:gd name="connsiteY10" fmla="*/ 754001 h 5753325"/>
              <a:gd name="connsiteX11" fmla="*/ 6339879 w 6443456"/>
              <a:gd name="connsiteY11" fmla="*/ 811136 h 5753325"/>
              <a:gd name="connsiteX12" fmla="*/ 6330065 w 6443456"/>
              <a:gd name="connsiteY12" fmla="*/ 893399 h 5753325"/>
              <a:gd name="connsiteX13" fmla="*/ 6328618 w 6443456"/>
              <a:gd name="connsiteY13" fmla="*/ 1009766 h 5753325"/>
              <a:gd name="connsiteX14" fmla="*/ 6320797 w 6443456"/>
              <a:gd name="connsiteY14" fmla="*/ 1146964 h 5753325"/>
              <a:gd name="connsiteX15" fmla="*/ 6334400 w 6443456"/>
              <a:gd name="connsiteY15" fmla="*/ 1280757 h 5753325"/>
              <a:gd name="connsiteX16" fmla="*/ 6356023 w 6443456"/>
              <a:gd name="connsiteY16" fmla="*/ 1356227 h 5753325"/>
              <a:gd name="connsiteX17" fmla="*/ 6356157 w 6443456"/>
              <a:gd name="connsiteY17" fmla="*/ 1361967 h 5753325"/>
              <a:gd name="connsiteX18" fmla="*/ 6350613 w 6443456"/>
              <a:gd name="connsiteY18" fmla="*/ 1393569 h 5753325"/>
              <a:gd name="connsiteX19" fmla="*/ 6357062 w 6443456"/>
              <a:gd name="connsiteY19" fmla="*/ 1444071 h 5753325"/>
              <a:gd name="connsiteX20" fmla="*/ 6364832 w 6443456"/>
              <a:gd name="connsiteY20" fmla="*/ 1478763 h 5753325"/>
              <a:gd name="connsiteX21" fmla="*/ 6369745 w 6443456"/>
              <a:gd name="connsiteY21" fmla="*/ 1495680 h 5753325"/>
              <a:gd name="connsiteX22" fmla="*/ 6370898 w 6443456"/>
              <a:gd name="connsiteY22" fmla="*/ 1513331 h 5753325"/>
              <a:gd name="connsiteX23" fmla="*/ 6339773 w 6443456"/>
              <a:gd name="connsiteY23" fmla="*/ 1527414 h 5753325"/>
              <a:gd name="connsiteX24" fmla="*/ 6321854 w 6443456"/>
              <a:gd name="connsiteY24" fmla="*/ 1635366 h 5753325"/>
              <a:gd name="connsiteX25" fmla="*/ 6299489 w 6443456"/>
              <a:gd name="connsiteY25" fmla="*/ 1784860 h 5753325"/>
              <a:gd name="connsiteX26" fmla="*/ 6267878 w 6443456"/>
              <a:gd name="connsiteY26" fmla="*/ 1858572 h 5753325"/>
              <a:gd name="connsiteX27" fmla="*/ 6251146 w 6443456"/>
              <a:gd name="connsiteY27" fmla="*/ 1926167 h 5753325"/>
              <a:gd name="connsiteX28" fmla="*/ 6210686 w 6443456"/>
              <a:gd name="connsiteY28" fmla="*/ 2014834 h 5753325"/>
              <a:gd name="connsiteX29" fmla="*/ 6106652 w 6443456"/>
              <a:gd name="connsiteY29" fmla="*/ 2150572 h 5753325"/>
              <a:gd name="connsiteX30" fmla="*/ 6097813 w 6443456"/>
              <a:gd name="connsiteY30" fmla="*/ 2172208 h 5753325"/>
              <a:gd name="connsiteX31" fmla="*/ 6095990 w 6443456"/>
              <a:gd name="connsiteY31" fmla="*/ 2181185 h 5753325"/>
              <a:gd name="connsiteX32" fmla="*/ 6090126 w 6443456"/>
              <a:gd name="connsiteY32" fmla="*/ 2192533 h 5753325"/>
              <a:gd name="connsiteX33" fmla="*/ 6089503 w 6443456"/>
              <a:gd name="connsiteY33" fmla="*/ 2192543 h 5753325"/>
              <a:gd name="connsiteX34" fmla="*/ 6084946 w 6443456"/>
              <a:gd name="connsiteY34" fmla="*/ 2203694 h 5753325"/>
              <a:gd name="connsiteX35" fmla="*/ 5987861 w 6443456"/>
              <a:gd name="connsiteY35" fmla="*/ 2304868 h 5753325"/>
              <a:gd name="connsiteX36" fmla="*/ 5973439 w 6443456"/>
              <a:gd name="connsiteY36" fmla="*/ 2385635 h 5753325"/>
              <a:gd name="connsiteX37" fmla="*/ 5916727 w 6443456"/>
              <a:gd name="connsiteY37" fmla="*/ 2458777 h 5753325"/>
              <a:gd name="connsiteX38" fmla="*/ 5856524 w 6443456"/>
              <a:gd name="connsiteY38" fmla="*/ 2583281 h 5753325"/>
              <a:gd name="connsiteX39" fmla="*/ 5838091 w 6443456"/>
              <a:gd name="connsiteY39" fmla="*/ 2753474 h 5753325"/>
              <a:gd name="connsiteX40" fmla="*/ 5744296 w 6443456"/>
              <a:gd name="connsiteY40" fmla="*/ 2893276 h 5753325"/>
              <a:gd name="connsiteX41" fmla="*/ 5682522 w 6443456"/>
              <a:gd name="connsiteY41" fmla="*/ 3044368 h 5753325"/>
              <a:gd name="connsiteX42" fmla="*/ 5557886 w 6443456"/>
              <a:gd name="connsiteY42" fmla="*/ 3304853 h 5753325"/>
              <a:gd name="connsiteX43" fmla="*/ 5483942 w 6443456"/>
              <a:gd name="connsiteY43" fmla="*/ 3416604 h 5753325"/>
              <a:gd name="connsiteX44" fmla="*/ 5461007 w 6443456"/>
              <a:gd name="connsiteY44" fmla="*/ 3503742 h 5753325"/>
              <a:gd name="connsiteX45" fmla="*/ 5437889 w 6443456"/>
              <a:gd name="connsiteY45" fmla="*/ 3559927 h 5753325"/>
              <a:gd name="connsiteX46" fmla="*/ 5432770 w 6443456"/>
              <a:gd name="connsiteY46" fmla="*/ 3562948 h 5753325"/>
              <a:gd name="connsiteX47" fmla="*/ 5406795 w 6443456"/>
              <a:gd name="connsiteY47" fmla="*/ 3578594 h 5753325"/>
              <a:gd name="connsiteX48" fmla="*/ 5381495 w 6443456"/>
              <a:gd name="connsiteY48" fmla="*/ 3599883 h 5753325"/>
              <a:gd name="connsiteX49" fmla="*/ 5363689 w 6443456"/>
              <a:gd name="connsiteY49" fmla="*/ 3633299 h 5753325"/>
              <a:gd name="connsiteX50" fmla="*/ 5291870 w 6443456"/>
              <a:gd name="connsiteY50" fmla="*/ 3799039 h 5753325"/>
              <a:gd name="connsiteX51" fmla="*/ 5241600 w 6443456"/>
              <a:gd name="connsiteY51" fmla="*/ 3894238 h 5753325"/>
              <a:gd name="connsiteX52" fmla="*/ 5211041 w 6443456"/>
              <a:gd name="connsiteY52" fmla="*/ 3924184 h 5753325"/>
              <a:gd name="connsiteX53" fmla="*/ 5176073 w 6443456"/>
              <a:gd name="connsiteY53" fmla="*/ 3970179 h 5753325"/>
              <a:gd name="connsiteX54" fmla="*/ 5172826 w 6443456"/>
              <a:gd name="connsiteY54" fmla="*/ 3991773 h 5753325"/>
              <a:gd name="connsiteX55" fmla="*/ 5157053 w 6443456"/>
              <a:gd name="connsiteY55" fmla="*/ 3997708 h 5753325"/>
              <a:gd name="connsiteX56" fmla="*/ 5127922 w 6443456"/>
              <a:gd name="connsiteY56" fmla="*/ 4022660 h 5753325"/>
              <a:gd name="connsiteX57" fmla="*/ 5020872 w 6443456"/>
              <a:gd name="connsiteY57" fmla="*/ 4075951 h 5753325"/>
              <a:gd name="connsiteX58" fmla="*/ 4991410 w 6443456"/>
              <a:gd name="connsiteY58" fmla="*/ 4087598 h 5753325"/>
              <a:gd name="connsiteX59" fmla="*/ 4930112 w 6443456"/>
              <a:gd name="connsiteY59" fmla="*/ 4138459 h 5753325"/>
              <a:gd name="connsiteX60" fmla="*/ 4834224 w 6443456"/>
              <a:gd name="connsiteY60" fmla="*/ 4231643 h 5753325"/>
              <a:gd name="connsiteX61" fmla="*/ 4812599 w 6443456"/>
              <a:gd name="connsiteY61" fmla="*/ 4249449 h 5753325"/>
              <a:gd name="connsiteX62" fmla="*/ 4789188 w 6443456"/>
              <a:gd name="connsiteY62" fmla="*/ 4256678 h 5753325"/>
              <a:gd name="connsiteX63" fmla="*/ 4779554 w 6443456"/>
              <a:gd name="connsiteY63" fmla="*/ 4251313 h 5753325"/>
              <a:gd name="connsiteX64" fmla="*/ 4766885 w 6443456"/>
              <a:gd name="connsiteY64" fmla="*/ 4259812 h 5753325"/>
              <a:gd name="connsiteX65" fmla="*/ 4762510 w 6443456"/>
              <a:gd name="connsiteY65" fmla="*/ 4260383 h 5753325"/>
              <a:gd name="connsiteX66" fmla="*/ 4738416 w 6443456"/>
              <a:gd name="connsiteY66" fmla="*/ 4265355 h 5753325"/>
              <a:gd name="connsiteX67" fmla="*/ 4712007 w 6443456"/>
              <a:gd name="connsiteY67" fmla="*/ 4317892 h 5753325"/>
              <a:gd name="connsiteX68" fmla="*/ 4658930 w 6443456"/>
              <a:gd name="connsiteY68" fmla="*/ 4348041 h 5753325"/>
              <a:gd name="connsiteX69" fmla="*/ 4443526 w 6443456"/>
              <a:gd name="connsiteY69" fmla="*/ 4507851 h 5753325"/>
              <a:gd name="connsiteX70" fmla="*/ 4289766 w 6443456"/>
              <a:gd name="connsiteY70" fmla="*/ 4711450 h 5753325"/>
              <a:gd name="connsiteX71" fmla="*/ 4150870 w 6443456"/>
              <a:gd name="connsiteY71" fmla="*/ 4818480 h 5753325"/>
              <a:gd name="connsiteX72" fmla="*/ 4006639 w 6443456"/>
              <a:gd name="connsiteY72" fmla="*/ 4933815 h 5753325"/>
              <a:gd name="connsiteX73" fmla="*/ 3298210 w 6443456"/>
              <a:gd name="connsiteY73" fmla="*/ 5070790 h 5753325"/>
              <a:gd name="connsiteX74" fmla="*/ 2947678 w 6443456"/>
              <a:gd name="connsiteY74" fmla="*/ 5117869 h 5753325"/>
              <a:gd name="connsiteX75" fmla="*/ 2822169 w 6443456"/>
              <a:gd name="connsiteY75" fmla="*/ 5129396 h 5753325"/>
              <a:gd name="connsiteX76" fmla="*/ 2538773 w 6443456"/>
              <a:gd name="connsiteY76" fmla="*/ 5313397 h 5753325"/>
              <a:gd name="connsiteX77" fmla="*/ 2014500 w 6443456"/>
              <a:gd name="connsiteY77" fmla="*/ 5519744 h 5753325"/>
              <a:gd name="connsiteX78" fmla="*/ 1934391 w 6443456"/>
              <a:gd name="connsiteY78" fmla="*/ 5591335 h 5753325"/>
              <a:gd name="connsiteX79" fmla="*/ 1892550 w 6443456"/>
              <a:gd name="connsiteY79" fmla="*/ 5649708 h 5753325"/>
              <a:gd name="connsiteX80" fmla="*/ 1854769 w 6443456"/>
              <a:gd name="connsiteY80" fmla="*/ 5647691 h 5753325"/>
              <a:gd name="connsiteX81" fmla="*/ 1809461 w 6443456"/>
              <a:gd name="connsiteY81" fmla="*/ 5648628 h 5753325"/>
              <a:gd name="connsiteX82" fmla="*/ 1745150 w 6443456"/>
              <a:gd name="connsiteY82" fmla="*/ 5693879 h 5753325"/>
              <a:gd name="connsiteX83" fmla="*/ 1713375 w 6443456"/>
              <a:gd name="connsiteY83" fmla="*/ 5684672 h 5753325"/>
              <a:gd name="connsiteX84" fmla="*/ 1707808 w 6443456"/>
              <a:gd name="connsiteY84" fmla="*/ 5682611 h 5753325"/>
              <a:gd name="connsiteX85" fmla="*/ 1679313 w 6443456"/>
              <a:gd name="connsiteY85" fmla="*/ 5672360 h 5753325"/>
              <a:gd name="connsiteX86" fmla="*/ 1646933 w 6443456"/>
              <a:gd name="connsiteY86" fmla="*/ 5666227 h 5753325"/>
              <a:gd name="connsiteX87" fmla="*/ 1610055 w 6443456"/>
              <a:gd name="connsiteY87" fmla="*/ 5673643 h 5753325"/>
              <a:gd name="connsiteX88" fmla="*/ 1437641 w 6443456"/>
              <a:gd name="connsiteY88" fmla="*/ 5723266 h 5753325"/>
              <a:gd name="connsiteX89" fmla="*/ 1332869 w 6443456"/>
              <a:gd name="connsiteY89" fmla="*/ 5744752 h 5753325"/>
              <a:gd name="connsiteX90" fmla="*/ 1290525 w 6443456"/>
              <a:gd name="connsiteY90" fmla="*/ 5740036 h 5753325"/>
              <a:gd name="connsiteX91" fmla="*/ 1233107 w 6443456"/>
              <a:gd name="connsiteY91" fmla="*/ 5742106 h 5753325"/>
              <a:gd name="connsiteX92" fmla="*/ 1214532 w 6443456"/>
              <a:gd name="connsiteY92" fmla="*/ 5753325 h 5753325"/>
              <a:gd name="connsiteX93" fmla="*/ 1199955 w 6443456"/>
              <a:gd name="connsiteY93" fmla="*/ 5744831 h 5753325"/>
              <a:gd name="connsiteX94" fmla="*/ 1162337 w 6443456"/>
              <a:gd name="connsiteY94" fmla="*/ 5738048 h 5753325"/>
              <a:gd name="connsiteX95" fmla="*/ 1053457 w 6443456"/>
              <a:gd name="connsiteY95" fmla="*/ 5688676 h 5753325"/>
              <a:gd name="connsiteX96" fmla="*/ 1025798 w 6443456"/>
              <a:gd name="connsiteY96" fmla="*/ 5673166 h 5753325"/>
              <a:gd name="connsiteX97" fmla="*/ 947900 w 6443456"/>
              <a:gd name="connsiteY97" fmla="*/ 5657848 h 5753325"/>
              <a:gd name="connsiteX98" fmla="*/ 815627 w 6443456"/>
              <a:gd name="connsiteY98" fmla="*/ 5642557 h 5753325"/>
              <a:gd name="connsiteX99" fmla="*/ 788251 w 6443456"/>
              <a:gd name="connsiteY99" fmla="*/ 5637065 h 5753325"/>
              <a:gd name="connsiteX100" fmla="*/ 767822 w 6443456"/>
              <a:gd name="connsiteY100" fmla="*/ 5623450 h 5753325"/>
              <a:gd name="connsiteX101" fmla="*/ 765791 w 6443456"/>
              <a:gd name="connsiteY101" fmla="*/ 5612539 h 5753325"/>
              <a:gd name="connsiteX102" fmla="*/ 751230 w 6443456"/>
              <a:gd name="connsiteY102" fmla="*/ 5608092 h 5753325"/>
              <a:gd name="connsiteX103" fmla="*/ 748008 w 6443456"/>
              <a:gd name="connsiteY103" fmla="*/ 5605052 h 5753325"/>
              <a:gd name="connsiteX104" fmla="*/ 728871 w 6443456"/>
              <a:gd name="connsiteY104" fmla="*/ 5589469 h 5753325"/>
              <a:gd name="connsiteX105" fmla="*/ 671898 w 6443456"/>
              <a:gd name="connsiteY105" fmla="*/ 5602363 h 5753325"/>
              <a:gd name="connsiteX106" fmla="*/ 615065 w 6443456"/>
              <a:gd name="connsiteY106" fmla="*/ 5580257 h 5753325"/>
              <a:gd name="connsiteX107" fmla="*/ 355785 w 6443456"/>
              <a:gd name="connsiteY107" fmla="*/ 5514383 h 5753325"/>
              <a:gd name="connsiteX108" fmla="*/ 102269 w 6443456"/>
              <a:gd name="connsiteY108" fmla="*/ 5524347 h 5753325"/>
              <a:gd name="connsiteX109" fmla="*/ 13160 w 6443456"/>
              <a:gd name="connsiteY109" fmla="*/ 5514159 h 5753325"/>
              <a:gd name="connsiteX110" fmla="*/ 0 w 6443456"/>
              <a:gd name="connsiteY110" fmla="*/ 5511735 h 5753325"/>
              <a:gd name="connsiteX111" fmla="*/ 0 w 6443456"/>
              <a:gd name="connsiteY111" fmla="*/ 0 h 5753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6443456" h="5753325">
                <a:moveTo>
                  <a:pt x="0" y="0"/>
                </a:moveTo>
                <a:lnTo>
                  <a:pt x="6438980" y="0"/>
                </a:lnTo>
                <a:cubicBezTo>
                  <a:pt x="6439002" y="49"/>
                  <a:pt x="6439025" y="98"/>
                  <a:pt x="6439047" y="147"/>
                </a:cubicBezTo>
                <a:lnTo>
                  <a:pt x="6443456" y="130105"/>
                </a:lnTo>
                <a:cubicBezTo>
                  <a:pt x="6430828" y="154008"/>
                  <a:pt x="6411458" y="168030"/>
                  <a:pt x="6422751" y="174163"/>
                </a:cubicBezTo>
                <a:cubicBezTo>
                  <a:pt x="6418487" y="214830"/>
                  <a:pt x="6390727" y="235497"/>
                  <a:pt x="6396598" y="274847"/>
                </a:cubicBezTo>
                <a:cubicBezTo>
                  <a:pt x="6403386" y="335822"/>
                  <a:pt x="6333127" y="414969"/>
                  <a:pt x="6337615" y="471794"/>
                </a:cubicBezTo>
                <a:cubicBezTo>
                  <a:pt x="6324407" y="534783"/>
                  <a:pt x="6296331" y="556933"/>
                  <a:pt x="6304423" y="582623"/>
                </a:cubicBezTo>
                <a:cubicBezTo>
                  <a:pt x="6293676" y="611941"/>
                  <a:pt x="6296956" y="631352"/>
                  <a:pt x="6303977" y="664291"/>
                </a:cubicBezTo>
                <a:cubicBezTo>
                  <a:pt x="6302444" y="677879"/>
                  <a:pt x="6301462" y="685268"/>
                  <a:pt x="6299372" y="697330"/>
                </a:cubicBezTo>
                <a:cubicBezTo>
                  <a:pt x="6314387" y="714913"/>
                  <a:pt x="6313827" y="721408"/>
                  <a:pt x="6309888" y="754001"/>
                </a:cubicBezTo>
                <a:cubicBezTo>
                  <a:pt x="6306930" y="769492"/>
                  <a:pt x="6343751" y="814234"/>
                  <a:pt x="6339879" y="811136"/>
                </a:cubicBezTo>
                <a:lnTo>
                  <a:pt x="6330065" y="893399"/>
                </a:lnTo>
                <a:cubicBezTo>
                  <a:pt x="6341065" y="929331"/>
                  <a:pt x="6340586" y="969703"/>
                  <a:pt x="6328618" y="1009766"/>
                </a:cubicBezTo>
                <a:cubicBezTo>
                  <a:pt x="6286987" y="1110847"/>
                  <a:pt x="6336677" y="1067927"/>
                  <a:pt x="6320797" y="1146964"/>
                </a:cubicBezTo>
                <a:cubicBezTo>
                  <a:pt x="6308238" y="1199586"/>
                  <a:pt x="6355190" y="1221191"/>
                  <a:pt x="6334400" y="1280757"/>
                </a:cubicBezTo>
                <a:lnTo>
                  <a:pt x="6356023" y="1356227"/>
                </a:lnTo>
                <a:cubicBezTo>
                  <a:pt x="6356068" y="1358140"/>
                  <a:pt x="6356112" y="1360054"/>
                  <a:pt x="6356157" y="1361967"/>
                </a:cubicBezTo>
                <a:cubicBezTo>
                  <a:pt x="6355533" y="1373512"/>
                  <a:pt x="6353847" y="1384370"/>
                  <a:pt x="6350613" y="1393569"/>
                </a:cubicBezTo>
                <a:cubicBezTo>
                  <a:pt x="6364468" y="1383914"/>
                  <a:pt x="6345614" y="1435855"/>
                  <a:pt x="6357062" y="1444071"/>
                </a:cubicBezTo>
                <a:cubicBezTo>
                  <a:pt x="6366618" y="1448518"/>
                  <a:pt x="6363125" y="1465312"/>
                  <a:pt x="6364832" y="1478763"/>
                </a:cubicBezTo>
                <a:cubicBezTo>
                  <a:pt x="6367033" y="1481449"/>
                  <a:pt x="6368644" y="1487606"/>
                  <a:pt x="6369745" y="1495680"/>
                </a:cubicBezTo>
                <a:cubicBezTo>
                  <a:pt x="6370129" y="1501564"/>
                  <a:pt x="6370514" y="1507447"/>
                  <a:pt x="6370898" y="1513331"/>
                </a:cubicBezTo>
                <a:lnTo>
                  <a:pt x="6339773" y="1527414"/>
                </a:lnTo>
                <a:cubicBezTo>
                  <a:pt x="6334226" y="1566662"/>
                  <a:pt x="6321052" y="1604564"/>
                  <a:pt x="6321854" y="1635366"/>
                </a:cubicBezTo>
                <a:cubicBezTo>
                  <a:pt x="6320655" y="1701187"/>
                  <a:pt x="6292278" y="1721205"/>
                  <a:pt x="6299489" y="1784860"/>
                </a:cubicBezTo>
                <a:cubicBezTo>
                  <a:pt x="6294212" y="1831400"/>
                  <a:pt x="6277478" y="1829559"/>
                  <a:pt x="6267878" y="1858572"/>
                </a:cubicBezTo>
                <a:lnTo>
                  <a:pt x="6251146" y="1926167"/>
                </a:lnTo>
                <a:lnTo>
                  <a:pt x="6210686" y="2014834"/>
                </a:lnTo>
                <a:lnTo>
                  <a:pt x="6106652" y="2150572"/>
                </a:lnTo>
                <a:lnTo>
                  <a:pt x="6097813" y="2172208"/>
                </a:lnTo>
                <a:lnTo>
                  <a:pt x="6095990" y="2181185"/>
                </a:lnTo>
                <a:cubicBezTo>
                  <a:pt x="6094176" y="2187056"/>
                  <a:pt x="6092249" y="2190556"/>
                  <a:pt x="6090126" y="2192533"/>
                </a:cubicBezTo>
                <a:lnTo>
                  <a:pt x="6089503" y="2192543"/>
                </a:lnTo>
                <a:lnTo>
                  <a:pt x="6084946" y="2203694"/>
                </a:lnTo>
                <a:cubicBezTo>
                  <a:pt x="6068006" y="2222414"/>
                  <a:pt x="6006445" y="2274546"/>
                  <a:pt x="5987861" y="2304868"/>
                </a:cubicBezTo>
                <a:lnTo>
                  <a:pt x="5973439" y="2385635"/>
                </a:lnTo>
                <a:lnTo>
                  <a:pt x="5916727" y="2458777"/>
                </a:lnTo>
                <a:cubicBezTo>
                  <a:pt x="5897241" y="2491718"/>
                  <a:pt x="5869630" y="2534165"/>
                  <a:pt x="5856524" y="2583281"/>
                </a:cubicBezTo>
                <a:cubicBezTo>
                  <a:pt x="5857506" y="2592319"/>
                  <a:pt x="5833326" y="2744711"/>
                  <a:pt x="5838091" y="2753474"/>
                </a:cubicBezTo>
                <a:cubicBezTo>
                  <a:pt x="5785248" y="2871502"/>
                  <a:pt x="5778642" y="2803565"/>
                  <a:pt x="5744296" y="2893276"/>
                </a:cubicBezTo>
                <a:cubicBezTo>
                  <a:pt x="5695297" y="2988328"/>
                  <a:pt x="5724634" y="2958553"/>
                  <a:pt x="5682522" y="3044368"/>
                </a:cubicBezTo>
                <a:cubicBezTo>
                  <a:pt x="5632185" y="3125072"/>
                  <a:pt x="5597317" y="3217236"/>
                  <a:pt x="5557886" y="3304853"/>
                </a:cubicBezTo>
                <a:cubicBezTo>
                  <a:pt x="5482395" y="3325072"/>
                  <a:pt x="5519234" y="3371478"/>
                  <a:pt x="5483942" y="3416604"/>
                </a:cubicBezTo>
                <a:cubicBezTo>
                  <a:pt x="5462927" y="3437263"/>
                  <a:pt x="5484515" y="3475608"/>
                  <a:pt x="5461007" y="3503742"/>
                </a:cubicBezTo>
                <a:cubicBezTo>
                  <a:pt x="5452964" y="3510933"/>
                  <a:pt x="5447709" y="3554203"/>
                  <a:pt x="5437889" y="3559927"/>
                </a:cubicBezTo>
                <a:lnTo>
                  <a:pt x="5432770" y="3562948"/>
                </a:lnTo>
                <a:lnTo>
                  <a:pt x="5406795" y="3578594"/>
                </a:lnTo>
                <a:lnTo>
                  <a:pt x="5381495" y="3599883"/>
                </a:lnTo>
                <a:cubicBezTo>
                  <a:pt x="5373777" y="3608845"/>
                  <a:pt x="5367528" y="3619642"/>
                  <a:pt x="5363689" y="3633299"/>
                </a:cubicBezTo>
                <a:cubicBezTo>
                  <a:pt x="5370837" y="3689178"/>
                  <a:pt x="5280250" y="3728687"/>
                  <a:pt x="5291870" y="3799039"/>
                </a:cubicBezTo>
                <a:cubicBezTo>
                  <a:pt x="5291660" y="3823262"/>
                  <a:pt x="5263601" y="3888134"/>
                  <a:pt x="5241600" y="3894238"/>
                </a:cubicBezTo>
                <a:cubicBezTo>
                  <a:pt x="5232312" y="3906493"/>
                  <a:pt x="5231731" y="3924583"/>
                  <a:pt x="5211041" y="3924184"/>
                </a:cubicBezTo>
                <a:cubicBezTo>
                  <a:pt x="5184976" y="3926521"/>
                  <a:pt x="5198956" y="3986438"/>
                  <a:pt x="5176073" y="3970179"/>
                </a:cubicBezTo>
                <a:lnTo>
                  <a:pt x="5172826" y="3991773"/>
                </a:lnTo>
                <a:lnTo>
                  <a:pt x="5157053" y="3997708"/>
                </a:lnTo>
                <a:cubicBezTo>
                  <a:pt x="5140589" y="4003541"/>
                  <a:pt x="5128715" y="4008828"/>
                  <a:pt x="5127922" y="4022660"/>
                </a:cubicBezTo>
                <a:cubicBezTo>
                  <a:pt x="5105225" y="4035701"/>
                  <a:pt x="5043623" y="4065128"/>
                  <a:pt x="5020872" y="4075951"/>
                </a:cubicBezTo>
                <a:cubicBezTo>
                  <a:pt x="5006705" y="4069570"/>
                  <a:pt x="5001251" y="4081880"/>
                  <a:pt x="4991410" y="4087598"/>
                </a:cubicBezTo>
                <a:cubicBezTo>
                  <a:pt x="4974522" y="4085320"/>
                  <a:pt x="4937025" y="4121806"/>
                  <a:pt x="4930112" y="4138459"/>
                </a:cubicBezTo>
                <a:cubicBezTo>
                  <a:pt x="4918473" y="4190437"/>
                  <a:pt x="4844909" y="4190974"/>
                  <a:pt x="4834224" y="4231643"/>
                </a:cubicBezTo>
                <a:cubicBezTo>
                  <a:pt x="4827758" y="4239937"/>
                  <a:pt x="4820427" y="4245543"/>
                  <a:pt x="4812599" y="4249449"/>
                </a:cubicBezTo>
                <a:lnTo>
                  <a:pt x="4789188" y="4256678"/>
                </a:lnTo>
                <a:lnTo>
                  <a:pt x="4779554" y="4251313"/>
                </a:lnTo>
                <a:lnTo>
                  <a:pt x="4766885" y="4259812"/>
                </a:lnTo>
                <a:lnTo>
                  <a:pt x="4762510" y="4260383"/>
                </a:lnTo>
                <a:cubicBezTo>
                  <a:pt x="4754131" y="4261437"/>
                  <a:pt x="4745977" y="4262766"/>
                  <a:pt x="4738416" y="4265355"/>
                </a:cubicBezTo>
                <a:cubicBezTo>
                  <a:pt x="4764694" y="4302719"/>
                  <a:pt x="4678447" y="4293536"/>
                  <a:pt x="4712007" y="4317892"/>
                </a:cubicBezTo>
                <a:cubicBezTo>
                  <a:pt x="4675039" y="4338619"/>
                  <a:pt x="4716682" y="4356361"/>
                  <a:pt x="4658930" y="4348041"/>
                </a:cubicBezTo>
                <a:cubicBezTo>
                  <a:pt x="4614182" y="4379702"/>
                  <a:pt x="4505053" y="4447283"/>
                  <a:pt x="4443526" y="4507851"/>
                </a:cubicBezTo>
                <a:cubicBezTo>
                  <a:pt x="4410144" y="4540439"/>
                  <a:pt x="4338540" y="4659677"/>
                  <a:pt x="4289766" y="4711450"/>
                </a:cubicBezTo>
                <a:cubicBezTo>
                  <a:pt x="4238344" y="4747694"/>
                  <a:pt x="4215457" y="4807131"/>
                  <a:pt x="4150870" y="4818480"/>
                </a:cubicBezTo>
                <a:cubicBezTo>
                  <a:pt x="4103683" y="4855538"/>
                  <a:pt x="4148748" y="4891762"/>
                  <a:pt x="4006639" y="4933815"/>
                </a:cubicBezTo>
                <a:cubicBezTo>
                  <a:pt x="3736045" y="4990755"/>
                  <a:pt x="3474704" y="5040115"/>
                  <a:pt x="3298210" y="5070790"/>
                </a:cubicBezTo>
                <a:cubicBezTo>
                  <a:pt x="3121717" y="5101466"/>
                  <a:pt x="3041810" y="5115566"/>
                  <a:pt x="2947678" y="5117869"/>
                </a:cubicBezTo>
                <a:cubicBezTo>
                  <a:pt x="2853544" y="5120174"/>
                  <a:pt x="2858560" y="5135060"/>
                  <a:pt x="2822169" y="5129396"/>
                </a:cubicBezTo>
                <a:lnTo>
                  <a:pt x="2538773" y="5313397"/>
                </a:lnTo>
                <a:cubicBezTo>
                  <a:pt x="2405817" y="5334661"/>
                  <a:pt x="2144167" y="5431620"/>
                  <a:pt x="2014500" y="5519744"/>
                </a:cubicBezTo>
                <a:cubicBezTo>
                  <a:pt x="1982084" y="5541774"/>
                  <a:pt x="1956346" y="5565847"/>
                  <a:pt x="1934391" y="5591335"/>
                </a:cubicBezTo>
                <a:lnTo>
                  <a:pt x="1892550" y="5649708"/>
                </a:lnTo>
                <a:lnTo>
                  <a:pt x="1854769" y="5647691"/>
                </a:lnTo>
                <a:cubicBezTo>
                  <a:pt x="1838936" y="5647705"/>
                  <a:pt x="1823701" y="5648312"/>
                  <a:pt x="1809461" y="5648628"/>
                </a:cubicBezTo>
                <a:cubicBezTo>
                  <a:pt x="1834147" y="5698228"/>
                  <a:pt x="1737274" y="5633540"/>
                  <a:pt x="1745150" y="5693879"/>
                </a:cubicBezTo>
                <a:cubicBezTo>
                  <a:pt x="1734532" y="5692199"/>
                  <a:pt x="1724002" y="5688669"/>
                  <a:pt x="1713375" y="5684672"/>
                </a:cubicBezTo>
                <a:lnTo>
                  <a:pt x="1707808" y="5682611"/>
                </a:lnTo>
                <a:lnTo>
                  <a:pt x="1679313" y="5672360"/>
                </a:lnTo>
                <a:lnTo>
                  <a:pt x="1646933" y="5666227"/>
                </a:lnTo>
                <a:cubicBezTo>
                  <a:pt x="1635170" y="5665926"/>
                  <a:pt x="1622939" y="5667937"/>
                  <a:pt x="1610055" y="5673643"/>
                </a:cubicBezTo>
                <a:cubicBezTo>
                  <a:pt x="1571890" y="5714775"/>
                  <a:pt x="1484024" y="5669440"/>
                  <a:pt x="1437641" y="5723266"/>
                </a:cubicBezTo>
                <a:cubicBezTo>
                  <a:pt x="1418992" y="5738521"/>
                  <a:pt x="1351540" y="5757985"/>
                  <a:pt x="1332869" y="5744752"/>
                </a:cubicBezTo>
                <a:cubicBezTo>
                  <a:pt x="1317589" y="5745326"/>
                  <a:pt x="1303391" y="5756388"/>
                  <a:pt x="1290525" y="5740036"/>
                </a:cubicBezTo>
                <a:cubicBezTo>
                  <a:pt x="1272146" y="5721242"/>
                  <a:pt x="1235243" y="5770261"/>
                  <a:pt x="1233107" y="5742106"/>
                </a:cubicBezTo>
                <a:lnTo>
                  <a:pt x="1214532" y="5753325"/>
                </a:lnTo>
                <a:lnTo>
                  <a:pt x="1199955" y="5744831"/>
                </a:lnTo>
                <a:cubicBezTo>
                  <a:pt x="1185016" y="5735734"/>
                  <a:pt x="1173414" y="5729861"/>
                  <a:pt x="1162337" y="5738048"/>
                </a:cubicBezTo>
                <a:cubicBezTo>
                  <a:pt x="1137920" y="5728689"/>
                  <a:pt x="1076212" y="5699490"/>
                  <a:pt x="1053457" y="5688676"/>
                </a:cubicBezTo>
                <a:cubicBezTo>
                  <a:pt x="1049315" y="5673592"/>
                  <a:pt x="1036434" y="5677184"/>
                  <a:pt x="1025798" y="5673166"/>
                </a:cubicBezTo>
                <a:cubicBezTo>
                  <a:pt x="1016787" y="5658576"/>
                  <a:pt x="965030" y="5652626"/>
                  <a:pt x="947900" y="5657848"/>
                </a:cubicBezTo>
                <a:cubicBezTo>
                  <a:pt x="900757" y="5681878"/>
                  <a:pt x="853518" y="5624981"/>
                  <a:pt x="815627" y="5642557"/>
                </a:cubicBezTo>
                <a:cubicBezTo>
                  <a:pt x="805172" y="5642805"/>
                  <a:pt x="796221" y="5640669"/>
                  <a:pt x="788251" y="5637065"/>
                </a:cubicBezTo>
                <a:lnTo>
                  <a:pt x="767822" y="5623450"/>
                </a:lnTo>
                <a:lnTo>
                  <a:pt x="765791" y="5612539"/>
                </a:lnTo>
                <a:lnTo>
                  <a:pt x="751230" y="5608092"/>
                </a:lnTo>
                <a:lnTo>
                  <a:pt x="748008" y="5605052"/>
                </a:lnTo>
                <a:cubicBezTo>
                  <a:pt x="741868" y="5599203"/>
                  <a:pt x="735661" y="5593704"/>
                  <a:pt x="728871" y="5589469"/>
                </a:cubicBezTo>
                <a:cubicBezTo>
                  <a:pt x="717035" y="5633700"/>
                  <a:pt x="669153" y="5560747"/>
                  <a:pt x="671898" y="5602363"/>
                </a:cubicBezTo>
                <a:cubicBezTo>
                  <a:pt x="632522" y="5586794"/>
                  <a:pt x="645467" y="5630489"/>
                  <a:pt x="615065" y="5580257"/>
                </a:cubicBezTo>
                <a:cubicBezTo>
                  <a:pt x="562379" y="5565593"/>
                  <a:pt x="441250" y="5523701"/>
                  <a:pt x="355785" y="5514383"/>
                </a:cubicBezTo>
                <a:cubicBezTo>
                  <a:pt x="309622" y="5509152"/>
                  <a:pt x="172894" y="5529342"/>
                  <a:pt x="102269" y="5524347"/>
                </a:cubicBezTo>
                <a:cubicBezTo>
                  <a:pt x="72050" y="5515878"/>
                  <a:pt x="41939" y="5516649"/>
                  <a:pt x="13160" y="5514159"/>
                </a:cubicBezTo>
                <a:lnTo>
                  <a:pt x="0" y="551173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E84BF3-DE63-344F-A00E-7EC344F53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8891"/>
            <a:ext cx="4259731" cy="1985085"/>
          </a:xfrm>
        </p:spPr>
        <p:txBody>
          <a:bodyPr anchor="b">
            <a:normAutofit/>
          </a:bodyPr>
          <a:lstStyle/>
          <a:p>
            <a:pPr algn="ctr"/>
            <a:r>
              <a:rPr lang="de-DE"/>
              <a:t>Vektoren</a:t>
            </a:r>
          </a:p>
        </p:txBody>
      </p:sp>
      <p:sp>
        <p:nvSpPr>
          <p:cNvPr id="3085" name="Freeform: Shape 3084">
            <a:extLst>
              <a:ext uri="{FF2B5EF4-FFF2-40B4-BE49-F238E27FC236}">
                <a16:creationId xmlns:a16="http://schemas.microsoft.com/office/drawing/2014/main" id="{CF93DC6C-1BFD-4414-BF23-471C8831C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664" y="3440576"/>
            <a:ext cx="4114800" cy="267505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6" name="Picture 4" descr="a = | \vec{a } \, | &amp;= \sqrt{a_{\mathrm{x}}^2 + a_{\mathrm{y}}^2}&#10;\phantom{+ a_{\mathrm{z}}^2} \; \quad \text{für zweidimeinsionale&#10;Vektoren} \\[4pt]&#10;a = | \vec{a } \, | &amp;= \sqrt{a_{\mathrm{x}}^2 + a_{\mathrm{y}}^2 +&#10;a_{\mathrm{z}}^2} \quad \text{für dreidimeinsionale Vektoren}">
            <a:extLst>
              <a:ext uri="{FF2B5EF4-FFF2-40B4-BE49-F238E27FC236}">
                <a16:creationId xmlns:a16="http://schemas.microsoft.com/office/drawing/2014/main" id="{6BB449E5-EA50-EA00-FAE8-8203EA29AD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3"/>
          <a:stretch/>
        </p:blipFill>
        <p:spPr bwMode="auto">
          <a:xfrm>
            <a:off x="6291618" y="1984991"/>
            <a:ext cx="3836894" cy="73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7" name="Rectangle 6">
            <a:extLst>
              <a:ext uri="{FF2B5EF4-FFF2-40B4-BE49-F238E27FC236}">
                <a16:creationId xmlns:a16="http://schemas.microsoft.com/office/drawing/2014/main" id="{001928A5-13A8-4372-8A77-BCAAE555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4188" y="5840345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4011AF9-C56C-C3D0-2D16-38F1E2D8A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915" y="876847"/>
            <a:ext cx="4555782" cy="539248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de-DE" sz="2000" u="sng"/>
              <a:t>Betrag eines Vektors: </a:t>
            </a:r>
            <a:r>
              <a:rPr lang="de-DE" sz="2000"/>
              <a:t> </a:t>
            </a:r>
            <a:endParaRPr lang="de-DE" sz="2000" u="sng"/>
          </a:p>
          <a:p>
            <a:pPr marL="0" indent="0">
              <a:buNone/>
            </a:pPr>
            <a:endParaRPr lang="de-DE" sz="2000" u="sng"/>
          </a:p>
          <a:p>
            <a:pPr marL="0" indent="0">
              <a:buNone/>
            </a:pPr>
            <a:endParaRPr lang="de-DE" sz="2000" u="sng"/>
          </a:p>
          <a:p>
            <a:pPr marL="0" indent="0">
              <a:buNone/>
            </a:pPr>
            <a:endParaRPr lang="de-DE" sz="2000" u="sng"/>
          </a:p>
          <a:p>
            <a:pPr marL="0" indent="0">
              <a:buNone/>
            </a:pPr>
            <a:endParaRPr lang="de-DE" sz="2000" u="sng"/>
          </a:p>
          <a:p>
            <a:pPr marL="0" indent="0">
              <a:buNone/>
            </a:pPr>
            <a:r>
              <a:rPr lang="de-DE" sz="2000" u="sng"/>
              <a:t>Parallelität</a:t>
            </a:r>
            <a:r>
              <a:rPr lang="de-DE" sz="2000"/>
              <a:t>: Zwei Vektoren heißen Kollinear, wenn ein Faktor k existiert, sodass ein Vektor als k-faches des anderen erzeugt werden kann. </a:t>
            </a:r>
          </a:p>
          <a:p>
            <a:pPr marL="0" indent="0">
              <a:buNone/>
            </a:pPr>
            <a:r>
              <a:rPr lang="de-DE" sz="2000"/>
              <a:t>Sind die Vektoren kollinear?</a:t>
            </a:r>
          </a:p>
          <a:p>
            <a:pPr marL="0" indent="0">
              <a:buNone/>
            </a:pPr>
            <a:endParaRPr lang="de-DE" sz="20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feld 5">
                <a:extLst>
                  <a:ext uri="{FF2B5EF4-FFF2-40B4-BE49-F238E27FC236}">
                    <a16:creationId xmlns:a16="http://schemas.microsoft.com/office/drawing/2014/main" id="{CE30B7BD-869C-81EE-94F1-933AF3359AF4}"/>
                  </a:ext>
                </a:extLst>
              </p:cNvPr>
              <p:cNvSpPr txBox="1"/>
              <p:nvPr/>
            </p:nvSpPr>
            <p:spPr>
              <a:xfrm>
                <a:off x="1265977" y="3660480"/>
                <a:ext cx="939168" cy="730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de-DE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de-DE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de-DE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de-DE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  <m:mr>
                              <m:e>
                                <m:r>
                                  <a:rPr lang="de-DE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de-DE" i="1" smtClean="0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de-DE"/>
              </a:p>
            </p:txBody>
          </p:sp>
        </mc:Choice>
        <mc:Fallback xmlns="">
          <p:sp>
            <p:nvSpPr>
              <p:cNvPr id="6" name="Textfeld 5">
                <a:extLst>
                  <a:ext uri="{FF2B5EF4-FFF2-40B4-BE49-F238E27FC236}">
                    <a16:creationId xmlns:a16="http://schemas.microsoft.com/office/drawing/2014/main" id="{CE30B7BD-869C-81EE-94F1-933AF3359A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5977" y="3660480"/>
                <a:ext cx="939168" cy="7307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feld 6">
                <a:extLst>
                  <a:ext uri="{FF2B5EF4-FFF2-40B4-BE49-F238E27FC236}">
                    <a16:creationId xmlns:a16="http://schemas.microsoft.com/office/drawing/2014/main" id="{05983FCF-221D-B8D4-A07B-252B83CA3CB5}"/>
                  </a:ext>
                </a:extLst>
              </p:cNvPr>
              <p:cNvSpPr txBox="1"/>
              <p:nvPr/>
            </p:nvSpPr>
            <p:spPr>
              <a:xfrm>
                <a:off x="1326787" y="4815627"/>
                <a:ext cx="945772" cy="71840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de-DE" b="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acc>
                      <m:r>
                        <a:rPr lang="de-DE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eqArr>
                                <m:eqArrPr>
                                  <m:ctrlP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1.5</m:t>
                                  </m:r>
                                </m:e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eqArr>
                            </m:e>
                          </m:eqArr>
                        </m:e>
                      </m:d>
                    </m:oMath>
                  </m:oMathPara>
                </a14:m>
                <a:endParaRPr lang="de-DE"/>
              </a:p>
            </p:txBody>
          </p:sp>
        </mc:Choice>
        <mc:Fallback xmlns="">
          <p:sp>
            <p:nvSpPr>
              <p:cNvPr id="7" name="Textfeld 6">
                <a:extLst>
                  <a:ext uri="{FF2B5EF4-FFF2-40B4-BE49-F238E27FC236}">
                    <a16:creationId xmlns:a16="http://schemas.microsoft.com/office/drawing/2014/main" id="{05983FCF-221D-B8D4-A07B-252B83CA3C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787" y="4815627"/>
                <a:ext cx="945772" cy="71840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feld 7">
                <a:extLst>
                  <a:ext uri="{FF2B5EF4-FFF2-40B4-BE49-F238E27FC236}">
                    <a16:creationId xmlns:a16="http://schemas.microsoft.com/office/drawing/2014/main" id="{E48E8997-3EFE-7D21-2432-C9D5EAC9D630}"/>
                  </a:ext>
                </a:extLst>
              </p:cNvPr>
              <p:cNvSpPr txBox="1"/>
              <p:nvPr/>
            </p:nvSpPr>
            <p:spPr>
              <a:xfrm>
                <a:off x="2852782" y="3765863"/>
                <a:ext cx="1118448" cy="71840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de-DE" b="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</m:acc>
                      <m:r>
                        <a:rPr lang="de-DE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eqArr>
                                <m:eqArrPr>
                                  <m:ctrlP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−1.5</m:t>
                                  </m:r>
                                </m:e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eqArr>
                            </m:e>
                          </m:eqArr>
                        </m:e>
                      </m:d>
                    </m:oMath>
                  </m:oMathPara>
                </a14:m>
                <a:endParaRPr lang="de-DE"/>
              </a:p>
            </p:txBody>
          </p:sp>
        </mc:Choice>
        <mc:Fallback xmlns="">
          <p:sp>
            <p:nvSpPr>
              <p:cNvPr id="8" name="Textfeld 7">
                <a:extLst>
                  <a:ext uri="{FF2B5EF4-FFF2-40B4-BE49-F238E27FC236}">
                    <a16:creationId xmlns:a16="http://schemas.microsoft.com/office/drawing/2014/main" id="{E48E8997-3EFE-7D21-2432-C9D5EAC9D6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2782" y="3765863"/>
                <a:ext cx="1118448" cy="71840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feld 8">
                <a:extLst>
                  <a:ext uri="{FF2B5EF4-FFF2-40B4-BE49-F238E27FC236}">
                    <a16:creationId xmlns:a16="http://schemas.microsoft.com/office/drawing/2014/main" id="{B2E2EE09-C7D7-4830-89B1-923783613625}"/>
                  </a:ext>
                </a:extLst>
              </p:cNvPr>
              <p:cNvSpPr txBox="1"/>
              <p:nvPr/>
            </p:nvSpPr>
            <p:spPr>
              <a:xfrm>
                <a:off x="2721333" y="4796187"/>
                <a:ext cx="923779" cy="688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de-DE" b="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acc>
                      <m:r>
                        <a:rPr lang="de-DE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de-DE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de-DE" b="0" i="1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e>
                            <m:e>
                              <m:eqArr>
                                <m:eqArrPr>
                                  <m:ctrlP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e>
                                <m:e>
                                  <m:r>
                                    <a:rPr lang="de-DE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</m:e>
                              </m:eqArr>
                            </m:e>
                          </m:eqArr>
                        </m:e>
                      </m:d>
                    </m:oMath>
                  </m:oMathPara>
                </a14:m>
                <a:endParaRPr lang="de-DE"/>
              </a:p>
            </p:txBody>
          </p:sp>
        </mc:Choice>
        <mc:Fallback xmlns="">
          <p:sp>
            <p:nvSpPr>
              <p:cNvPr id="9" name="Textfeld 8">
                <a:extLst>
                  <a:ext uri="{FF2B5EF4-FFF2-40B4-BE49-F238E27FC236}">
                    <a16:creationId xmlns:a16="http://schemas.microsoft.com/office/drawing/2014/main" id="{B2E2EE09-C7D7-4830-89B1-9237836136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333" y="4796187"/>
                <a:ext cx="923779" cy="68839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5297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E84BF3-DE63-344F-A00E-7EC344F53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Vektoren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4011AF9-C56C-C3D0-2D16-38F1E2D8A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u="sng"/>
              <a:t>Addition</a:t>
            </a:r>
            <a:r>
              <a:rPr lang="de-DE" sz="2000"/>
              <a:t>: </a:t>
            </a:r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r>
              <a:rPr lang="de-DE" sz="2000" u="sng"/>
              <a:t>Multiplikation:</a:t>
            </a:r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2499C55-092C-0B0A-4FB1-25AD5DBD3B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678"/>
          <a:stretch/>
        </p:blipFill>
        <p:spPr>
          <a:xfrm>
            <a:off x="2820889" y="1399378"/>
            <a:ext cx="5503403" cy="152210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4A2D58F-1E88-8488-F78F-9D4882970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1178" y="2921479"/>
            <a:ext cx="4529090" cy="842028"/>
          </a:xfrm>
          <a:prstGeom prst="rect">
            <a:avLst/>
          </a:prstGeom>
        </p:spPr>
      </p:pic>
      <p:pic>
        <p:nvPicPr>
          <p:cNvPr id="6" name="Grafik 6">
            <a:extLst>
              <a:ext uri="{FF2B5EF4-FFF2-40B4-BE49-F238E27FC236}">
                <a16:creationId xmlns:a16="http://schemas.microsoft.com/office/drawing/2014/main" id="{D553D52E-250A-3444-3829-C33AE7810C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023" y="4244626"/>
            <a:ext cx="3819833" cy="242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38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E84BF3-DE63-344F-A00E-7EC344F53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Vektoren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4011AF9-C56C-C3D0-2D16-38F1E2D8A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/>
              <a:t>Ein </a:t>
            </a:r>
            <a:r>
              <a:rPr lang="de-DE" sz="2000" u="sng"/>
              <a:t>Ortsvektor</a:t>
            </a:r>
            <a:r>
              <a:rPr lang="de-DE" sz="2000"/>
              <a:t> beginnt im Ursprung und endet im Punkt</a:t>
            </a:r>
          </a:p>
          <a:p>
            <a:pPr marL="0" indent="0">
              <a:buNone/>
            </a:pPr>
            <a:r>
              <a:rPr lang="de-DE" sz="2000"/>
              <a:t>Der </a:t>
            </a:r>
            <a:r>
              <a:rPr lang="de-DE" sz="2000" u="sng"/>
              <a:t>Gegenvektor</a:t>
            </a:r>
            <a:r>
              <a:rPr lang="de-DE" sz="2000"/>
              <a:t> ist gleich lang und entgegengesetzt ausgerichtet.</a:t>
            </a:r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endParaRPr lang="de-DE" sz="2000"/>
          </a:p>
          <a:p>
            <a:pPr marL="0" indent="0">
              <a:buNone/>
            </a:pPr>
            <a:r>
              <a:rPr lang="de-DE" sz="2000"/>
              <a:t>Ein </a:t>
            </a:r>
            <a:r>
              <a:rPr lang="de-DE" sz="2000" u="sng"/>
              <a:t>normierter</a:t>
            </a:r>
            <a:r>
              <a:rPr lang="de-DE" sz="2000"/>
              <a:t> Vektor hat die Länge 1. Man erhält ihn indem man einen Vektor mit dem Kehrwert seines Betrags multipliziert. </a:t>
            </a:r>
          </a:p>
          <a:p>
            <a:pPr marL="0" indent="0">
              <a:buNone/>
            </a:pPr>
            <a:endParaRPr lang="de-DE" sz="2000"/>
          </a:p>
        </p:txBody>
      </p:sp>
      <p:pic>
        <p:nvPicPr>
          <p:cNvPr id="4100" name="Picture 4" descr="\vec{a}_0 = \frac{\vec{a}}{\left|\vec{a}\right|}">
            <a:extLst>
              <a:ext uri="{FF2B5EF4-FFF2-40B4-BE49-F238E27FC236}">
                <a16:creationId xmlns:a16="http://schemas.microsoft.com/office/drawing/2014/main" id="{3880CA58-C776-F199-B3AE-9E0905262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157085"/>
            <a:ext cx="1305155" cy="91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07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434D750-B8A5-ED3E-A5E9-770215AA8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Kleine Aufgabe</a:t>
            </a:r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B9F7984B-BB38-E76F-C1BF-B3B860B66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2805" b="63103"/>
          <a:stretch/>
        </p:blipFill>
        <p:spPr>
          <a:xfrm>
            <a:off x="643467" y="2768190"/>
            <a:ext cx="11210924" cy="814766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EFCD2779-F367-C0EA-C4B4-94FF2395A1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34"/>
          <a:stretch/>
        </p:blipFill>
        <p:spPr>
          <a:xfrm>
            <a:off x="9283959" y="2768189"/>
            <a:ext cx="2264574" cy="2208275"/>
          </a:xfrm>
          <a:prstGeom prst="rect">
            <a:avLst/>
          </a:prstGeom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CAB4207C-E687-B305-DD16-E3364864B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768189"/>
            <a:ext cx="10905066" cy="220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6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3268E0-853B-51C4-B035-4D3AB732C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364" y="1475427"/>
            <a:ext cx="10588434" cy="1062644"/>
          </a:xfrm>
        </p:spPr>
        <p:txBody>
          <a:bodyPr anchor="b">
            <a:noAutofit/>
          </a:bodyPr>
          <a:lstStyle/>
          <a:p>
            <a:r>
              <a:rPr lang="es-ES_tradnl" sz="3200" b="1" err="1"/>
              <a:t>Was</a:t>
            </a:r>
            <a:r>
              <a:rPr lang="es-ES_tradnl" sz="3200" b="1"/>
              <a:t> </a:t>
            </a:r>
            <a:r>
              <a:rPr lang="es-ES_tradnl" sz="3200" b="1" err="1"/>
              <a:t>ist</a:t>
            </a:r>
            <a:r>
              <a:rPr lang="es-ES_tradnl" sz="3200" b="1"/>
              <a:t> das </a:t>
            </a:r>
            <a:r>
              <a:rPr lang="es-ES_tradnl" sz="3200" b="1" err="1"/>
              <a:t>Skalarprodukt</a:t>
            </a:r>
            <a:r>
              <a:rPr lang="es-ES_tradnl" sz="3200" b="1"/>
              <a:t>?</a:t>
            </a:r>
            <a:br>
              <a:rPr lang="es-ES_tradnl" sz="3200" b="1"/>
            </a:br>
            <a:r>
              <a:rPr lang="es-ES_tradnl" sz="3200" b="1" err="1"/>
              <a:t>Themengebiet</a:t>
            </a:r>
            <a:r>
              <a:rPr lang="es-ES_tradnl" sz="3200" b="1"/>
              <a:t>:</a:t>
            </a:r>
            <a:br>
              <a:rPr lang="es-ES_tradnl" sz="3200" b="1"/>
            </a:br>
            <a:r>
              <a:rPr lang="es-ES_tradnl" sz="3200" b="1"/>
              <a:t>Lineare Algebra </a:t>
            </a:r>
            <a:r>
              <a:rPr lang="es-ES_tradnl" sz="3200" b="1" err="1"/>
              <a:t>und</a:t>
            </a:r>
            <a:r>
              <a:rPr lang="es-ES_tradnl" sz="3200" b="1"/>
              <a:t> </a:t>
            </a:r>
            <a:r>
              <a:rPr lang="es-ES_tradnl" sz="3200" b="1" err="1"/>
              <a:t>Vektorenrechnung</a:t>
            </a:r>
            <a:br>
              <a:rPr lang="es-ES_tradnl" sz="3200" b="1"/>
            </a:br>
            <a:endParaRPr lang="es-ES_tradnl" sz="3200" b="1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9B7FDC9-F0CE-43A7-9F2A-83DD09DC3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7624" y="2265037"/>
            <a:ext cx="10125012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fik 4">
            <a:extLst>
              <a:ext uri="{FF2B5EF4-FFF2-40B4-BE49-F238E27FC236}">
                <a16:creationId xmlns:a16="http://schemas.microsoft.com/office/drawing/2014/main" id="{066A18C4-A6DD-8BF2-CD85-1A6158F5D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23" y="2811104"/>
            <a:ext cx="3366480" cy="1969390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BE0882D-F1E4-3154-AF02-AA2B029BF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5354" y="2682433"/>
            <a:ext cx="6282169" cy="32157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400"/>
              <a:t>”Wert, der beim Multiplizieren zweier Vektoren entsteht”</a:t>
            </a:r>
          </a:p>
          <a:p>
            <a:pPr marL="0" indent="0">
              <a:buNone/>
            </a:pPr>
            <a:endParaRPr lang="es-ES_tradnl" sz="2400"/>
          </a:p>
          <a:p>
            <a:pPr marL="0" indent="0">
              <a:buNone/>
            </a:pPr>
            <a:r>
              <a:rPr lang="es-ES_tradnl" sz="2400"/>
              <a:t>= ein Skalar (reelle Zahl) </a:t>
            </a:r>
          </a:p>
          <a:p>
            <a:pPr marL="0" indent="0">
              <a:buNone/>
            </a:pPr>
            <a:endParaRPr lang="es-ES_tradnl" sz="2400"/>
          </a:p>
          <a:p>
            <a:pPr marL="0" indent="0">
              <a:buNone/>
            </a:pPr>
            <a:r>
              <a:rPr lang="es-ES_tradnl" sz="2400"/>
              <a:t>Vorraussetzung: Beide Vektoren haben gleich viele Komponente </a:t>
            </a:r>
          </a:p>
        </p:txBody>
      </p:sp>
    </p:spTree>
    <p:extLst>
      <p:ext uri="{BB962C8B-B14F-4D97-AF65-F5344CB8AC3E}">
        <p14:creationId xmlns:p14="http://schemas.microsoft.com/office/powerpoint/2010/main" val="4065894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9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C4CE607-0E64-7248-4724-B88FC3284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Wie berechnet man das Skalarprodukt?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9863A1E4-1B59-FEC7-CB03-7DED686D3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468" y="2427541"/>
            <a:ext cx="11027964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95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2405EE-40F1-9F24-3F35-2DF3C439C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38328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600"/>
              <a:t>Zwei kleine Aufgaben zum Skalarprodukt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fik 6" descr="Ein Bild, das Text, Uhr, Messanzeige enthält.&#10;&#10;Automatisch generierte Beschreibung">
            <a:extLst>
              <a:ext uri="{FF2B5EF4-FFF2-40B4-BE49-F238E27FC236}">
                <a16:creationId xmlns:a16="http://schemas.microsoft.com/office/drawing/2014/main" id="{A5B57FAA-D253-8463-E206-B3265CC02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675" y="3709969"/>
            <a:ext cx="4336264" cy="1290038"/>
          </a:xfrm>
          <a:prstGeom prst="rect">
            <a:avLst/>
          </a:prstGeom>
        </p:spPr>
      </p:pic>
      <p:sp>
        <p:nvSpPr>
          <p:cNvPr id="21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5B7F689E-5241-9707-AD5A-CB4F7B612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57509" y="3845859"/>
            <a:ext cx="4710809" cy="115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94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608D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AA4B0E7-0CFE-C85D-77EE-DF4318EBB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Verwendung</a:t>
            </a: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des </a:t>
            </a:r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Skalarprodukts</a:t>
            </a:r>
            <a:b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Wozu</a:t>
            </a: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kann</a:t>
            </a: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man das </a:t>
            </a:r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Skalarprodukt</a:t>
            </a: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7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verwenden</a:t>
            </a:r>
            <a: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2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7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Inhaltsplatzhalter 4" descr="Ein Bild, das Text enthält.&#10;&#10;Automatisch generierte Beschreibung">
            <a:extLst>
              <a:ext uri="{FF2B5EF4-FFF2-40B4-BE49-F238E27FC236}">
                <a16:creationId xmlns:a16="http://schemas.microsoft.com/office/drawing/2014/main" id="{37265AE0-CF8B-1CCC-CCD7-C2D0A095A9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5303" y="265636"/>
            <a:ext cx="5968179" cy="59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12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lowchart: Document 1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D7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AA4B0E7-0CFE-C85D-77EE-DF4318EBB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Verwendung des Skalarprodukts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Wozu kann man das Skalarprodukt verwenden?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982E873A-A278-FA97-0DCC-ED76B3812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251632"/>
            <a:ext cx="4909032" cy="635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439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lowchart: Document 1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D7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AA4B0E7-0CFE-C85D-77EE-DF4318EBB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Verwendung</a:t>
            </a: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des </a:t>
            </a:r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Skalarprodukts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Wozu</a:t>
            </a: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kann</a:t>
            </a: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man das </a:t>
            </a:r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Skalarprodukt</a:t>
            </a: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2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verwenden</a:t>
            </a: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Inhaltsplatzhalter 5" descr="Ein Bild, das Text enthält.&#10;&#10;Automatisch generierte Beschreibung">
            <a:extLst>
              <a:ext uri="{FF2B5EF4-FFF2-40B4-BE49-F238E27FC236}">
                <a16:creationId xmlns:a16="http://schemas.microsoft.com/office/drawing/2014/main" id="{B2CD6FD3-C320-23D8-4851-C2CBB071EE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95379" y="495916"/>
            <a:ext cx="4847968" cy="6190922"/>
          </a:xfr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A2C0C1D1-7E22-64A2-F170-0516D118F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65030"/>
            <a:ext cx="7095379" cy="166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21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7E5C6CC5-076D-1118-AF94-CA6E259DF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3646" y="643466"/>
            <a:ext cx="448470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23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lowchart: Document 24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E8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AA4B0E7-0CFE-C85D-77EE-DF4318EBB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Verwendung des Skalarprodukts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Wozu kann man das Skalarprodukt verwenden?</a:t>
            </a:r>
            <a:b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Inhaltsplatzhalter 6" descr="Ein Bild, das Text enthält.&#10;&#10;Automatisch generierte Beschreibung">
            <a:extLst>
              <a:ext uri="{FF2B5EF4-FFF2-40B4-BE49-F238E27FC236}">
                <a16:creationId xmlns:a16="http://schemas.microsoft.com/office/drawing/2014/main" id="{1EF8A0F2-847B-1A8D-12F7-3E2FD3FEB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8222" y="171162"/>
            <a:ext cx="5355578" cy="630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16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1A496515-9312-324B-628B-E3ADF69D9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37212" y="643467"/>
            <a:ext cx="4317575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670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5432F8C91661142B69F7EDF0EB58D4A" ma:contentTypeVersion="4" ma:contentTypeDescription="Ein neues Dokument erstellen." ma:contentTypeScope="" ma:versionID="d4693ff401b56058f3436b1dffe49367">
  <xsd:schema xmlns:xsd="http://www.w3.org/2001/XMLSchema" xmlns:xs="http://www.w3.org/2001/XMLSchema" xmlns:p="http://schemas.microsoft.com/office/2006/metadata/properties" xmlns:ns3="4eab5d8f-9134-40d6-a074-da0f1b2b6997" targetNamespace="http://schemas.microsoft.com/office/2006/metadata/properties" ma:root="true" ma:fieldsID="6c081002e4c344f60ad457b00a4175dc" ns3:_="">
    <xsd:import namespace="4eab5d8f-9134-40d6-a074-da0f1b2b69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ab5d8f-9134-40d6-a074-da0f1b2b69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173668-2C7C-46D1-B8ED-BA7B3752A1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0F5AEB-DFA4-4A00-BEAF-4CBA6358926F}">
  <ds:schemaRefs>
    <ds:schemaRef ds:uri="http://schemas.microsoft.com/office/2006/metadata/properties"/>
    <ds:schemaRef ds:uri="http://www.w3.org/2000/xmlns/"/>
  </ds:schemaRefs>
</ds:datastoreItem>
</file>

<file path=customXml/itemProps3.xml><?xml version="1.0" encoding="utf-8"?>
<ds:datastoreItem xmlns:ds="http://schemas.openxmlformats.org/officeDocument/2006/customXml" ds:itemID="{BE718E24-E4C9-4448-BE8E-EC469230ED9E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4eab5d8f-9134-40d6-a074-da0f1b2b699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Application>Microsoft Office PowerPoint</Application>
  <PresentationFormat>Breitbild</PresentationFormat>
  <Slides>16</Slides>
  <Notes>3</Notes>
  <HiddenSlides>0</HiddenSlide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16</vt:i4>
      </vt:variant>
    </vt:vector>
  </HeadingPairs>
  <TitlesOfParts>
    <vt:vector size="18" baseType="lpstr">
      <vt:lpstr>Office</vt:lpstr>
      <vt:lpstr>Office</vt:lpstr>
      <vt:lpstr>Orientieren und Bewegen im Raum</vt:lpstr>
      <vt:lpstr>Räumliche Koordinatensysteme</vt:lpstr>
      <vt:lpstr>Vektoren</vt:lpstr>
      <vt:lpstr>Vektoren</vt:lpstr>
      <vt:lpstr>Vektoren</vt:lpstr>
      <vt:lpstr>Vektoren</vt:lpstr>
      <vt:lpstr>Kleine Aufgabe</vt:lpstr>
      <vt:lpstr>Was ist das Skalarprodukt? Themengebiet: Lineare Algebra und Vektorenrechnung </vt:lpstr>
      <vt:lpstr>Wie berechnet man das Skalarprodukt?</vt:lpstr>
      <vt:lpstr>Zwei kleine Aufgaben zum Skalarprodukt</vt:lpstr>
      <vt:lpstr>Verwendung des Skalarprodukts  Wozu kann man das Skalarprodukt verwenden? </vt:lpstr>
      <vt:lpstr>Verwendung des Skalarprodukts  Wozu kann man das Skalarprodukt verwenden? </vt:lpstr>
      <vt:lpstr>Verwendung des Skalarprodukts  Wozu kann man das Skalarprodukt verwenden? </vt:lpstr>
      <vt:lpstr>PowerPoint-Präsentation</vt:lpstr>
      <vt:lpstr>Verwendung des Skalarprodukts  Wozu kann man das Skalarprodukt verwenden? 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Orientieren und Bewegen im Raum</dc:title>
  <dc:creator>Mathis Brüggemann</dc:creator>
  <cp:lastModifiedBy>Pseudo 0312</cp:lastModifiedBy>
  <cp:revision>2</cp:revision>
  <dcterms:created xsi:type="dcterms:W3CDTF">2023-02-28T18:12:21Z</dcterms:created>
  <dcterms:modified xsi:type="dcterms:W3CDTF">2023-03-29T09:51:47Z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0x01010025432F8C91661142B69F7EDF0EB58D4A</vt:lpwstr>
  </property>
</Properties>
</file>