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5" r:id="rId3"/>
    <p:sldId id="285" r:id="rId4"/>
    <p:sldId id="273" r:id="rId5"/>
    <p:sldId id="287" r:id="rId6"/>
    <p:sldId id="265" r:id="rId7"/>
    <p:sldId id="281" r:id="rId8"/>
    <p:sldId id="752" r:id="rId9"/>
    <p:sldId id="266" r:id="rId10"/>
    <p:sldId id="724" r:id="rId11"/>
    <p:sldId id="267" r:id="rId12"/>
    <p:sldId id="753" r:id="rId13"/>
    <p:sldId id="748" r:id="rId14"/>
    <p:sldId id="277" r:id="rId1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473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#80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#79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#81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61BA31-9071-436F-9760-0A4D0D3C5162}" type="doc">
      <dgm:prSet loTypeId="urn:microsoft.com/office/officeart/2018/5/layout/IconCircleLabelList" loCatId="icon" qsTypeId="urn:microsoft.com/office/officeart/2005/8/quickstyle/simple1#156" qsCatId="simple" csTypeId="urn:microsoft.com/office/officeart/2005/8/colors/accent3_2#80" csCatId="accent3" phldr="1"/>
      <dgm:spPr/>
      <dgm:t>
        <a:bodyPr/>
        <a:lstStyle/>
        <a:p>
          <a:endParaRPr lang="en-US"/>
        </a:p>
      </dgm:t>
    </dgm:pt>
    <dgm:pt modelId="{11B2376D-8A6B-4FE6-BB4E-AD60F715811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de-DE" dirty="0"/>
            <a:t>Systematische Förderung der Lesekompetenz</a:t>
          </a:r>
        </a:p>
      </dgm:t>
    </dgm:pt>
    <dgm:pt modelId="{E9AEEC52-175A-41E1-8333-58892CB25943}" type="parTrans" cxnId="{10D406E2-D138-434A-9AB1-1871C7D712F5}">
      <dgm:prSet/>
      <dgm:spPr/>
      <dgm:t>
        <a:bodyPr/>
        <a:lstStyle/>
        <a:p>
          <a:endParaRPr lang="en-US"/>
        </a:p>
      </dgm:t>
    </dgm:pt>
    <dgm:pt modelId="{9164D673-258F-40CF-8014-78FC58F1B13A}" type="sibTrans" cxnId="{10D406E2-D138-434A-9AB1-1871C7D712F5}">
      <dgm:prSet/>
      <dgm:spPr/>
      <dgm:t>
        <a:bodyPr/>
        <a:lstStyle/>
        <a:p>
          <a:endParaRPr lang="en-US"/>
        </a:p>
      </dgm:t>
    </dgm:pt>
    <dgm:pt modelId="{DFF238E5-6E63-4D0A-A6FA-6EDAA593DDF4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de-DE" dirty="0"/>
            <a:t>15-20 min täglich lesen</a:t>
          </a:r>
          <a:endParaRPr lang="en-US" dirty="0"/>
        </a:p>
      </dgm:t>
    </dgm:pt>
    <dgm:pt modelId="{F6E310A5-4AAD-4AF7-A010-F3708B1D39E9}" type="parTrans" cxnId="{8F915666-BE8E-40F8-B243-F316C0954A35}">
      <dgm:prSet/>
      <dgm:spPr/>
      <dgm:t>
        <a:bodyPr/>
        <a:lstStyle/>
        <a:p>
          <a:endParaRPr lang="en-US"/>
        </a:p>
      </dgm:t>
    </dgm:pt>
    <dgm:pt modelId="{CE9A064D-0883-4F92-B106-FF972CA2E893}" type="sibTrans" cxnId="{8F915666-BE8E-40F8-B243-F316C0954A35}">
      <dgm:prSet/>
      <dgm:spPr/>
      <dgm:t>
        <a:bodyPr/>
        <a:lstStyle/>
        <a:p>
          <a:endParaRPr lang="en-US"/>
        </a:p>
      </dgm:t>
    </dgm:pt>
    <dgm:pt modelId="{B7378733-B4D8-4A8E-AF10-7999B14291A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endParaRPr lang="en-US" dirty="0"/>
        </a:p>
      </dgm:t>
    </dgm:pt>
    <dgm:pt modelId="{FA6943D7-9266-452A-8114-FF1BA81C2F3F}" type="parTrans" cxnId="{827F2A49-21D4-4F2D-8B72-8874E90B46F9}">
      <dgm:prSet/>
      <dgm:spPr/>
      <dgm:t>
        <a:bodyPr/>
        <a:lstStyle/>
        <a:p>
          <a:endParaRPr lang="en-US"/>
        </a:p>
      </dgm:t>
    </dgm:pt>
    <dgm:pt modelId="{AA1DE2D3-A57E-4940-876A-E3EFA3A9335F}" type="sibTrans" cxnId="{827F2A49-21D4-4F2D-8B72-8874E90B46F9}">
      <dgm:prSet/>
      <dgm:spPr/>
      <dgm:t>
        <a:bodyPr/>
        <a:lstStyle/>
        <a:p>
          <a:endParaRPr lang="en-US"/>
        </a:p>
      </dgm:t>
    </dgm:pt>
    <dgm:pt modelId="{A39FD043-1FB4-4095-A23C-FBD513ECF2A2}" type="pres">
      <dgm:prSet presAssocID="{0661BA31-9071-436F-9760-0A4D0D3C5162}" presName="root" presStyleCnt="0">
        <dgm:presLayoutVars>
          <dgm:dir/>
          <dgm:resizeHandles val="exact"/>
        </dgm:presLayoutVars>
      </dgm:prSet>
      <dgm:spPr/>
    </dgm:pt>
    <dgm:pt modelId="{179E8FF9-8171-4611-84AB-A98D4B1C35B4}" type="pres">
      <dgm:prSet presAssocID="{DFF238E5-6E63-4D0A-A6FA-6EDAA593DDF4}" presName="compNode" presStyleCnt="0"/>
      <dgm:spPr/>
    </dgm:pt>
    <dgm:pt modelId="{F2ADFF7F-09FD-4088-8E3A-0B9B06633ABC}" type="pres">
      <dgm:prSet presAssocID="{DFF238E5-6E63-4D0A-A6FA-6EDAA593DDF4}" presName="iconBgRect" presStyleLbl="bgShp" presStyleIdx="0" presStyleCnt="3"/>
      <dgm:spPr>
        <a:solidFill>
          <a:schemeClr val="accent6"/>
        </a:solidFill>
      </dgm:spPr>
    </dgm:pt>
    <dgm:pt modelId="{B56BEF5B-7F63-4338-A274-9B1D1D36C9FE}" type="pres">
      <dgm:prSet presAssocID="{DFF238E5-6E63-4D0A-A6FA-6EDAA593DDF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ücher"/>
        </a:ext>
      </dgm:extLst>
    </dgm:pt>
    <dgm:pt modelId="{7B517844-E18F-409F-A215-370B1D31B0EC}" type="pres">
      <dgm:prSet presAssocID="{DFF238E5-6E63-4D0A-A6FA-6EDAA593DDF4}" presName="spaceRect" presStyleCnt="0"/>
      <dgm:spPr/>
    </dgm:pt>
    <dgm:pt modelId="{61FB9E2A-06C4-4ED4-A1D1-09FFBFF17C24}" type="pres">
      <dgm:prSet presAssocID="{DFF238E5-6E63-4D0A-A6FA-6EDAA593DDF4}" presName="textRect" presStyleLbl="revTx" presStyleIdx="0" presStyleCnt="3">
        <dgm:presLayoutVars>
          <dgm:chMax val="1"/>
          <dgm:chPref val="1"/>
        </dgm:presLayoutVars>
      </dgm:prSet>
      <dgm:spPr/>
    </dgm:pt>
    <dgm:pt modelId="{92471469-78C0-48A9-9F3B-B4A17825177E}" type="pres">
      <dgm:prSet presAssocID="{CE9A064D-0883-4F92-B106-FF972CA2E893}" presName="sibTrans" presStyleCnt="0"/>
      <dgm:spPr/>
    </dgm:pt>
    <dgm:pt modelId="{04B4B9E7-EC11-4A72-BA26-0DBD504808BD}" type="pres">
      <dgm:prSet presAssocID="{11B2376D-8A6B-4FE6-BB4E-AD60F7158113}" presName="compNode" presStyleCnt="0"/>
      <dgm:spPr/>
    </dgm:pt>
    <dgm:pt modelId="{30A1E8FA-965D-4052-A5D6-E739C772FAA8}" type="pres">
      <dgm:prSet presAssocID="{11B2376D-8A6B-4FE6-BB4E-AD60F7158113}" presName="iconBgRect" presStyleLbl="bgShp" presStyleIdx="1" presStyleCnt="3"/>
      <dgm:spPr>
        <a:solidFill>
          <a:schemeClr val="accent6"/>
        </a:solidFill>
      </dgm:spPr>
    </dgm:pt>
    <dgm:pt modelId="{F1197D0B-0063-4C64-9027-02ED356E2068}" type="pres">
      <dgm:prSet presAssocID="{11B2376D-8A6B-4FE6-BB4E-AD60F715811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erge"/>
        </a:ext>
      </dgm:extLst>
    </dgm:pt>
    <dgm:pt modelId="{8910D4B2-FD55-4B12-A7E6-764DAD466E2C}" type="pres">
      <dgm:prSet presAssocID="{11B2376D-8A6B-4FE6-BB4E-AD60F7158113}" presName="spaceRect" presStyleCnt="0"/>
      <dgm:spPr/>
    </dgm:pt>
    <dgm:pt modelId="{7C930DFC-974C-432C-9782-FA3A902D0CA2}" type="pres">
      <dgm:prSet presAssocID="{11B2376D-8A6B-4FE6-BB4E-AD60F7158113}" presName="textRect" presStyleLbl="revTx" presStyleIdx="1" presStyleCnt="3">
        <dgm:presLayoutVars>
          <dgm:chMax val="1"/>
          <dgm:chPref val="1"/>
        </dgm:presLayoutVars>
      </dgm:prSet>
      <dgm:spPr/>
    </dgm:pt>
    <dgm:pt modelId="{07B8EC15-8608-49D1-976C-1F597ACA7B8D}" type="pres">
      <dgm:prSet presAssocID="{9164D673-258F-40CF-8014-78FC58F1B13A}" presName="sibTrans" presStyleCnt="0"/>
      <dgm:spPr/>
    </dgm:pt>
    <dgm:pt modelId="{A8D99071-F048-4620-BFF9-4B4B4CDDB1FC}" type="pres">
      <dgm:prSet presAssocID="{B7378733-B4D8-4A8E-AF10-7999B14291A6}" presName="compNode" presStyleCnt="0"/>
      <dgm:spPr/>
    </dgm:pt>
    <dgm:pt modelId="{4C8D27CF-8802-4748-A807-78BB1FD931CE}" type="pres">
      <dgm:prSet presAssocID="{B7378733-B4D8-4A8E-AF10-7999B14291A6}" presName="iconBgRect" presStyleLbl="bgShp" presStyleIdx="2" presStyleCnt="3"/>
      <dgm:spPr>
        <a:solidFill>
          <a:schemeClr val="tx2"/>
        </a:solidFill>
      </dgm:spPr>
    </dgm:pt>
    <dgm:pt modelId="{73FEC071-E885-412C-AF85-1F4F34F6884E}" type="pres">
      <dgm:prSet presAssocID="{B7378733-B4D8-4A8E-AF10-7999B14291A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2CE4CE5-9F65-4270-B49C-F3D21A133AD4}" type="pres">
      <dgm:prSet presAssocID="{B7378733-B4D8-4A8E-AF10-7999B14291A6}" presName="spaceRect" presStyleCnt="0"/>
      <dgm:spPr/>
    </dgm:pt>
    <dgm:pt modelId="{20B0540A-C5E2-4916-BE12-E539B3C39DFF}" type="pres">
      <dgm:prSet presAssocID="{B7378733-B4D8-4A8E-AF10-7999B14291A6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8F915666-BE8E-40F8-B243-F316C0954A35}" srcId="{0661BA31-9071-436F-9760-0A4D0D3C5162}" destId="{DFF238E5-6E63-4D0A-A6FA-6EDAA593DDF4}" srcOrd="0" destOrd="0" parTransId="{F6E310A5-4AAD-4AF7-A010-F3708B1D39E9}" sibTransId="{CE9A064D-0883-4F92-B106-FF972CA2E893}"/>
    <dgm:cxn modelId="{827F2A49-21D4-4F2D-8B72-8874E90B46F9}" srcId="{0661BA31-9071-436F-9760-0A4D0D3C5162}" destId="{B7378733-B4D8-4A8E-AF10-7999B14291A6}" srcOrd="2" destOrd="0" parTransId="{FA6943D7-9266-452A-8114-FF1BA81C2F3F}" sibTransId="{AA1DE2D3-A57E-4940-876A-E3EFA3A9335F}"/>
    <dgm:cxn modelId="{619B99AE-07E2-414B-8706-BF561D676AA7}" type="presOf" srcId="{B7378733-B4D8-4A8E-AF10-7999B14291A6}" destId="{20B0540A-C5E2-4916-BE12-E539B3C39DFF}" srcOrd="0" destOrd="0" presId="urn:microsoft.com/office/officeart/2018/5/layout/IconCircleLabelList"/>
    <dgm:cxn modelId="{023F2CC7-2906-174D-AB85-548C80C3B670}" type="presOf" srcId="{11B2376D-8A6B-4FE6-BB4E-AD60F7158113}" destId="{7C930DFC-974C-432C-9782-FA3A902D0CA2}" srcOrd="0" destOrd="0" presId="urn:microsoft.com/office/officeart/2018/5/layout/IconCircleLabelList"/>
    <dgm:cxn modelId="{6ECAC2D8-B478-5F49-99E5-50BA0F41F42A}" type="presOf" srcId="{0661BA31-9071-436F-9760-0A4D0D3C5162}" destId="{A39FD043-1FB4-4095-A23C-FBD513ECF2A2}" srcOrd="0" destOrd="0" presId="urn:microsoft.com/office/officeart/2018/5/layout/IconCircleLabelList"/>
    <dgm:cxn modelId="{10D406E2-D138-434A-9AB1-1871C7D712F5}" srcId="{0661BA31-9071-436F-9760-0A4D0D3C5162}" destId="{11B2376D-8A6B-4FE6-BB4E-AD60F7158113}" srcOrd="1" destOrd="0" parTransId="{E9AEEC52-175A-41E1-8333-58892CB25943}" sibTransId="{9164D673-258F-40CF-8014-78FC58F1B13A}"/>
    <dgm:cxn modelId="{7DAEF6FE-EC04-B749-AB02-5DE9DE110F32}" type="presOf" srcId="{DFF238E5-6E63-4D0A-A6FA-6EDAA593DDF4}" destId="{61FB9E2A-06C4-4ED4-A1D1-09FFBFF17C24}" srcOrd="0" destOrd="0" presId="urn:microsoft.com/office/officeart/2018/5/layout/IconCircleLabelList"/>
    <dgm:cxn modelId="{392D27F4-6E4B-8D48-8C97-081BE37C4FD9}" type="presParOf" srcId="{A39FD043-1FB4-4095-A23C-FBD513ECF2A2}" destId="{179E8FF9-8171-4611-84AB-A98D4B1C35B4}" srcOrd="0" destOrd="0" presId="urn:microsoft.com/office/officeart/2018/5/layout/IconCircleLabelList"/>
    <dgm:cxn modelId="{3C551994-148D-C740-A56E-8940AABA5661}" type="presParOf" srcId="{179E8FF9-8171-4611-84AB-A98D4B1C35B4}" destId="{F2ADFF7F-09FD-4088-8E3A-0B9B06633ABC}" srcOrd="0" destOrd="0" presId="urn:microsoft.com/office/officeart/2018/5/layout/IconCircleLabelList"/>
    <dgm:cxn modelId="{614A91A9-FF0F-804F-9F3E-44F3EC2651B5}" type="presParOf" srcId="{179E8FF9-8171-4611-84AB-A98D4B1C35B4}" destId="{B56BEF5B-7F63-4338-A274-9B1D1D36C9FE}" srcOrd="1" destOrd="0" presId="urn:microsoft.com/office/officeart/2018/5/layout/IconCircleLabelList"/>
    <dgm:cxn modelId="{732DA974-7572-0547-BC77-E94C0BE9DB9D}" type="presParOf" srcId="{179E8FF9-8171-4611-84AB-A98D4B1C35B4}" destId="{7B517844-E18F-409F-A215-370B1D31B0EC}" srcOrd="2" destOrd="0" presId="urn:microsoft.com/office/officeart/2018/5/layout/IconCircleLabelList"/>
    <dgm:cxn modelId="{BD8D6ED3-560D-264C-9BC1-1F8F2C41990B}" type="presParOf" srcId="{179E8FF9-8171-4611-84AB-A98D4B1C35B4}" destId="{61FB9E2A-06C4-4ED4-A1D1-09FFBFF17C24}" srcOrd="3" destOrd="0" presId="urn:microsoft.com/office/officeart/2018/5/layout/IconCircleLabelList"/>
    <dgm:cxn modelId="{E9437A28-2EF8-764F-AB87-2C85DE78BFAD}" type="presParOf" srcId="{A39FD043-1FB4-4095-A23C-FBD513ECF2A2}" destId="{92471469-78C0-48A9-9F3B-B4A17825177E}" srcOrd="1" destOrd="0" presId="urn:microsoft.com/office/officeart/2018/5/layout/IconCircleLabelList"/>
    <dgm:cxn modelId="{40117ED7-1436-EC4A-AB2C-665DA87276E6}" type="presParOf" srcId="{A39FD043-1FB4-4095-A23C-FBD513ECF2A2}" destId="{04B4B9E7-EC11-4A72-BA26-0DBD504808BD}" srcOrd="2" destOrd="0" presId="urn:microsoft.com/office/officeart/2018/5/layout/IconCircleLabelList"/>
    <dgm:cxn modelId="{FC34858C-EA86-5147-8558-635804F43D69}" type="presParOf" srcId="{04B4B9E7-EC11-4A72-BA26-0DBD504808BD}" destId="{30A1E8FA-965D-4052-A5D6-E739C772FAA8}" srcOrd="0" destOrd="0" presId="urn:microsoft.com/office/officeart/2018/5/layout/IconCircleLabelList"/>
    <dgm:cxn modelId="{BA8B3AC0-FB7C-414F-A5FB-C6FB9E0FB972}" type="presParOf" srcId="{04B4B9E7-EC11-4A72-BA26-0DBD504808BD}" destId="{F1197D0B-0063-4C64-9027-02ED356E2068}" srcOrd="1" destOrd="0" presId="urn:microsoft.com/office/officeart/2018/5/layout/IconCircleLabelList"/>
    <dgm:cxn modelId="{92D07F51-07B8-BA47-88E3-FBD7F31D5554}" type="presParOf" srcId="{04B4B9E7-EC11-4A72-BA26-0DBD504808BD}" destId="{8910D4B2-FD55-4B12-A7E6-764DAD466E2C}" srcOrd="2" destOrd="0" presId="urn:microsoft.com/office/officeart/2018/5/layout/IconCircleLabelList"/>
    <dgm:cxn modelId="{38E60A21-4A5E-2147-8F2A-D9529AEEB77B}" type="presParOf" srcId="{04B4B9E7-EC11-4A72-BA26-0DBD504808BD}" destId="{7C930DFC-974C-432C-9782-FA3A902D0CA2}" srcOrd="3" destOrd="0" presId="urn:microsoft.com/office/officeart/2018/5/layout/IconCircleLabelList"/>
    <dgm:cxn modelId="{FA6057E1-3FC0-5B4E-9DF5-3A5AFACEE30E}" type="presParOf" srcId="{A39FD043-1FB4-4095-A23C-FBD513ECF2A2}" destId="{07B8EC15-8608-49D1-976C-1F597ACA7B8D}" srcOrd="3" destOrd="0" presId="urn:microsoft.com/office/officeart/2018/5/layout/IconCircleLabelList"/>
    <dgm:cxn modelId="{B2ECEFD9-C49E-A44F-B59E-8331E8DCF7C9}" type="presParOf" srcId="{A39FD043-1FB4-4095-A23C-FBD513ECF2A2}" destId="{A8D99071-F048-4620-BFF9-4B4B4CDDB1FC}" srcOrd="4" destOrd="0" presId="urn:microsoft.com/office/officeart/2018/5/layout/IconCircleLabelList"/>
    <dgm:cxn modelId="{0ED130E7-A148-3045-BD3E-5BCDAF3574D6}" type="presParOf" srcId="{A8D99071-F048-4620-BFF9-4B4B4CDDB1FC}" destId="{4C8D27CF-8802-4748-A807-78BB1FD931CE}" srcOrd="0" destOrd="0" presId="urn:microsoft.com/office/officeart/2018/5/layout/IconCircleLabelList"/>
    <dgm:cxn modelId="{C2B1A7A0-8EBF-2642-9D3A-5A6AF564F3B3}" type="presParOf" srcId="{A8D99071-F048-4620-BFF9-4B4B4CDDB1FC}" destId="{73FEC071-E885-412C-AF85-1F4F34F6884E}" srcOrd="1" destOrd="0" presId="urn:microsoft.com/office/officeart/2018/5/layout/IconCircleLabelList"/>
    <dgm:cxn modelId="{8E7A9E1A-2BBD-DF4D-841C-A3543DF41CAB}" type="presParOf" srcId="{A8D99071-F048-4620-BFF9-4B4B4CDDB1FC}" destId="{22CE4CE5-9F65-4270-B49C-F3D21A133AD4}" srcOrd="2" destOrd="0" presId="urn:microsoft.com/office/officeart/2018/5/layout/IconCircleLabelList"/>
    <dgm:cxn modelId="{027CAE30-FB0F-6C45-9965-7AE4953CA32A}" type="presParOf" srcId="{A8D99071-F048-4620-BFF9-4B4B4CDDB1FC}" destId="{20B0540A-C5E2-4916-BE12-E539B3C39DFF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5A1D4D-ED72-4860-AC4E-BB717284D7B8}" type="doc">
      <dgm:prSet loTypeId="urn:microsoft.com/office/officeart/2005/8/layout/list1" loCatId="list" qsTypeId="urn:microsoft.com/office/officeart/2005/8/quickstyle/simple1#155" qsCatId="simple" csTypeId="urn:microsoft.com/office/officeart/2005/8/colors/accent3_2#79" csCatId="accent3" phldr="1"/>
      <dgm:spPr/>
      <dgm:t>
        <a:bodyPr/>
        <a:lstStyle/>
        <a:p>
          <a:endParaRPr lang="en-US"/>
        </a:p>
      </dgm:t>
    </dgm:pt>
    <dgm:pt modelId="{3939F7E2-132F-4213-9646-3338A3176AF2}">
      <dgm:prSet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en-US" dirty="0" err="1"/>
            <a:t>phonologische</a:t>
          </a:r>
          <a:r>
            <a:rPr lang="en-US" dirty="0"/>
            <a:t> </a:t>
          </a:r>
          <a:r>
            <a:rPr lang="en-US" dirty="0" err="1"/>
            <a:t>Bewusstheit</a:t>
          </a:r>
          <a:r>
            <a:rPr lang="en-US" dirty="0"/>
            <a:t>, </a:t>
          </a:r>
          <a:r>
            <a:rPr lang="en-US" dirty="0" err="1"/>
            <a:t>Worterkennung</a:t>
          </a:r>
          <a:endParaRPr lang="en-US" dirty="0"/>
        </a:p>
      </dgm:t>
    </dgm:pt>
    <dgm:pt modelId="{470A420E-7E36-4A94-99A5-F6FC3F055E31}" type="parTrans" cxnId="{31D2B28B-E4BB-4C91-B0FB-6DC7EA54D09F}">
      <dgm:prSet/>
      <dgm:spPr/>
      <dgm:t>
        <a:bodyPr/>
        <a:lstStyle/>
        <a:p>
          <a:pPr algn="ctr"/>
          <a:endParaRPr lang="en-US"/>
        </a:p>
      </dgm:t>
    </dgm:pt>
    <dgm:pt modelId="{6BC98FFF-6520-4132-BFB1-C7CAECF6EFD5}" type="sibTrans" cxnId="{31D2B28B-E4BB-4C91-B0FB-6DC7EA54D09F}">
      <dgm:prSet/>
      <dgm:spPr/>
      <dgm:t>
        <a:bodyPr/>
        <a:lstStyle/>
        <a:p>
          <a:pPr algn="ctr"/>
          <a:endParaRPr lang="en-US"/>
        </a:p>
      </dgm:t>
    </dgm:pt>
    <dgm:pt modelId="{F9AAE6A4-0957-432E-A2CF-9A29F73F4DF8}">
      <dgm:prSet/>
      <dgm:spPr>
        <a:solidFill>
          <a:schemeClr val="tx2"/>
        </a:solidFill>
      </dgm:spPr>
      <dgm:t>
        <a:bodyPr/>
        <a:lstStyle/>
        <a:p>
          <a:pPr algn="ctr"/>
          <a:r>
            <a:rPr lang="de-DE" dirty="0"/>
            <a:t>Lesegenauigkeit</a:t>
          </a:r>
          <a:endParaRPr lang="en-US" dirty="0"/>
        </a:p>
      </dgm:t>
    </dgm:pt>
    <dgm:pt modelId="{F2F03EEA-FB94-4C77-A1A2-A2E3C14272C7}" type="parTrans" cxnId="{0290216B-A0FC-4220-80CC-29AD3D827360}">
      <dgm:prSet/>
      <dgm:spPr/>
      <dgm:t>
        <a:bodyPr/>
        <a:lstStyle/>
        <a:p>
          <a:pPr algn="ctr"/>
          <a:endParaRPr lang="en-US"/>
        </a:p>
      </dgm:t>
    </dgm:pt>
    <dgm:pt modelId="{F5DFBD23-EF3E-4A2D-8AE8-FFD3AC9C558A}" type="sibTrans" cxnId="{0290216B-A0FC-4220-80CC-29AD3D827360}">
      <dgm:prSet/>
      <dgm:spPr/>
      <dgm:t>
        <a:bodyPr/>
        <a:lstStyle/>
        <a:p>
          <a:pPr algn="ctr"/>
          <a:endParaRPr lang="en-US"/>
        </a:p>
      </dgm:t>
    </dgm:pt>
    <dgm:pt modelId="{9E1469DA-7D65-C445-A8D7-92BC3E52ACD3}">
      <dgm:prSet/>
      <dgm:spPr>
        <a:solidFill>
          <a:schemeClr val="tx2"/>
        </a:solidFill>
      </dgm:spPr>
      <dgm:t>
        <a:bodyPr/>
        <a:lstStyle/>
        <a:p>
          <a:pPr algn="ctr"/>
          <a:r>
            <a:rPr lang="de-DE" dirty="0"/>
            <a:t>Lesegeschwindigkeit</a:t>
          </a:r>
          <a:endParaRPr lang="en-US" dirty="0"/>
        </a:p>
      </dgm:t>
    </dgm:pt>
    <dgm:pt modelId="{2D1E130F-6DC0-9043-A45C-6EFDCCB13D0E}" type="parTrans" cxnId="{8115D11A-C34A-F247-967A-930267C29DE2}">
      <dgm:prSet/>
      <dgm:spPr/>
      <dgm:t>
        <a:bodyPr/>
        <a:lstStyle/>
        <a:p>
          <a:pPr algn="ctr"/>
          <a:endParaRPr lang="de-DE"/>
        </a:p>
      </dgm:t>
    </dgm:pt>
    <dgm:pt modelId="{EBFBA1E7-024E-AC48-8F42-7BEBCD954C04}" type="sibTrans" cxnId="{8115D11A-C34A-F247-967A-930267C29DE2}">
      <dgm:prSet/>
      <dgm:spPr/>
      <dgm:t>
        <a:bodyPr/>
        <a:lstStyle/>
        <a:p>
          <a:pPr algn="ctr"/>
          <a:endParaRPr lang="de-DE"/>
        </a:p>
      </dgm:t>
    </dgm:pt>
    <dgm:pt modelId="{CCB4D5F4-3568-2B46-A269-4B2C2336B6BD}">
      <dgm:prSet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de-DE" dirty="0"/>
            <a:t>Leseverständnis</a:t>
          </a:r>
          <a:endParaRPr lang="en-US" dirty="0"/>
        </a:p>
      </dgm:t>
    </dgm:pt>
    <dgm:pt modelId="{151A5F98-11C3-4D45-908A-179DFFD0E904}" type="sibTrans" cxnId="{C1B4D02E-537E-654A-AED6-B24DB82FB8DB}">
      <dgm:prSet/>
      <dgm:spPr/>
      <dgm:t>
        <a:bodyPr/>
        <a:lstStyle/>
        <a:p>
          <a:pPr algn="ctr"/>
          <a:endParaRPr lang="de-DE"/>
        </a:p>
      </dgm:t>
    </dgm:pt>
    <dgm:pt modelId="{4FB74F5D-C7B6-D24B-B177-71B292188ABD}" type="parTrans" cxnId="{C1B4D02E-537E-654A-AED6-B24DB82FB8DB}">
      <dgm:prSet/>
      <dgm:spPr/>
      <dgm:t>
        <a:bodyPr/>
        <a:lstStyle/>
        <a:p>
          <a:pPr algn="ctr"/>
          <a:endParaRPr lang="de-DE"/>
        </a:p>
      </dgm:t>
    </dgm:pt>
    <dgm:pt modelId="{D9CA2301-FD03-C641-AF06-D3301F20DC3F}" type="pres">
      <dgm:prSet presAssocID="{C55A1D4D-ED72-4860-AC4E-BB717284D7B8}" presName="linear" presStyleCnt="0">
        <dgm:presLayoutVars>
          <dgm:dir/>
          <dgm:animLvl val="lvl"/>
          <dgm:resizeHandles val="exact"/>
        </dgm:presLayoutVars>
      </dgm:prSet>
      <dgm:spPr/>
    </dgm:pt>
    <dgm:pt modelId="{AB9BF9E3-097A-ED45-9E65-F16CE9DC059D}" type="pres">
      <dgm:prSet presAssocID="{CCB4D5F4-3568-2B46-A269-4B2C2336B6BD}" presName="parentLin" presStyleCnt="0"/>
      <dgm:spPr/>
    </dgm:pt>
    <dgm:pt modelId="{A77A595D-C47A-F54B-B300-C33DA42B9630}" type="pres">
      <dgm:prSet presAssocID="{CCB4D5F4-3568-2B46-A269-4B2C2336B6BD}" presName="parentLeftMargin" presStyleLbl="node1" presStyleIdx="0" presStyleCnt="4"/>
      <dgm:spPr/>
    </dgm:pt>
    <dgm:pt modelId="{BF3CB833-0549-0443-B11C-3180A255F287}" type="pres">
      <dgm:prSet presAssocID="{CCB4D5F4-3568-2B46-A269-4B2C2336B6B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D129FFF-05EF-B74A-9A3B-67B37407D323}" type="pres">
      <dgm:prSet presAssocID="{CCB4D5F4-3568-2B46-A269-4B2C2336B6BD}" presName="negativeSpace" presStyleCnt="0"/>
      <dgm:spPr/>
    </dgm:pt>
    <dgm:pt modelId="{4FB7AFF3-158A-DD41-BA50-B1D5C469857B}" type="pres">
      <dgm:prSet presAssocID="{CCB4D5F4-3568-2B46-A269-4B2C2336B6BD}" presName="childText" presStyleLbl="conFgAcc1" presStyleIdx="0" presStyleCnt="4">
        <dgm:presLayoutVars>
          <dgm:bulletEnabled val="1"/>
        </dgm:presLayoutVars>
      </dgm:prSet>
      <dgm:spPr/>
    </dgm:pt>
    <dgm:pt modelId="{BF234FE1-2F8F-5942-B8CF-574B4ED91C05}" type="pres">
      <dgm:prSet presAssocID="{151A5F98-11C3-4D45-908A-179DFFD0E904}" presName="spaceBetweenRectangles" presStyleCnt="0"/>
      <dgm:spPr/>
    </dgm:pt>
    <dgm:pt modelId="{1E5B8D25-D6AB-514E-A614-FEF7EAFE1664}" type="pres">
      <dgm:prSet presAssocID="{9E1469DA-7D65-C445-A8D7-92BC3E52ACD3}" presName="parentLin" presStyleCnt="0"/>
      <dgm:spPr/>
    </dgm:pt>
    <dgm:pt modelId="{E419531C-0AB4-0F41-B972-13DFE2862886}" type="pres">
      <dgm:prSet presAssocID="{9E1469DA-7D65-C445-A8D7-92BC3E52ACD3}" presName="parentLeftMargin" presStyleLbl="node1" presStyleIdx="0" presStyleCnt="4"/>
      <dgm:spPr/>
    </dgm:pt>
    <dgm:pt modelId="{2147BEDB-F5F9-9F4D-8CE5-E9AFCC2B3EE3}" type="pres">
      <dgm:prSet presAssocID="{9E1469DA-7D65-C445-A8D7-92BC3E52ACD3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61723FB-DB9C-FB47-B277-6E1991522B7D}" type="pres">
      <dgm:prSet presAssocID="{9E1469DA-7D65-C445-A8D7-92BC3E52ACD3}" presName="negativeSpace" presStyleCnt="0"/>
      <dgm:spPr/>
    </dgm:pt>
    <dgm:pt modelId="{9652B255-EC5C-AE46-BFB5-0F4828BF07AD}" type="pres">
      <dgm:prSet presAssocID="{9E1469DA-7D65-C445-A8D7-92BC3E52ACD3}" presName="childText" presStyleLbl="conFgAcc1" presStyleIdx="1" presStyleCnt="4" custLinFactNeighborY="42509">
        <dgm:presLayoutVars>
          <dgm:bulletEnabled val="1"/>
        </dgm:presLayoutVars>
      </dgm:prSet>
      <dgm:spPr/>
    </dgm:pt>
    <dgm:pt modelId="{ABCE6E03-6961-9646-B26D-9C75BC217741}" type="pres">
      <dgm:prSet presAssocID="{EBFBA1E7-024E-AC48-8F42-7BEBCD954C04}" presName="spaceBetweenRectangles" presStyleCnt="0"/>
      <dgm:spPr/>
    </dgm:pt>
    <dgm:pt modelId="{65E8514E-57FA-4F4A-B22B-B8693EFDF116}" type="pres">
      <dgm:prSet presAssocID="{F9AAE6A4-0957-432E-A2CF-9A29F73F4DF8}" presName="parentLin" presStyleCnt="0"/>
      <dgm:spPr/>
    </dgm:pt>
    <dgm:pt modelId="{1A561FD7-48A2-314E-AC0A-32D7EAAA604E}" type="pres">
      <dgm:prSet presAssocID="{F9AAE6A4-0957-432E-A2CF-9A29F73F4DF8}" presName="parentLeftMargin" presStyleLbl="node1" presStyleIdx="1" presStyleCnt="4"/>
      <dgm:spPr/>
    </dgm:pt>
    <dgm:pt modelId="{21DFD3D5-20EA-A342-9609-C9A370DFF459}" type="pres">
      <dgm:prSet presAssocID="{F9AAE6A4-0957-432E-A2CF-9A29F73F4DF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C8DA5B1-EC8B-5543-B223-7B8EFB0751F1}" type="pres">
      <dgm:prSet presAssocID="{F9AAE6A4-0957-432E-A2CF-9A29F73F4DF8}" presName="negativeSpace" presStyleCnt="0"/>
      <dgm:spPr/>
    </dgm:pt>
    <dgm:pt modelId="{2F9ED1B9-CE17-5643-96BF-0FB2CF117B36}" type="pres">
      <dgm:prSet presAssocID="{F9AAE6A4-0957-432E-A2CF-9A29F73F4DF8}" presName="childText" presStyleLbl="conFgAcc1" presStyleIdx="2" presStyleCnt="4">
        <dgm:presLayoutVars>
          <dgm:bulletEnabled val="1"/>
        </dgm:presLayoutVars>
      </dgm:prSet>
      <dgm:spPr/>
    </dgm:pt>
    <dgm:pt modelId="{9BA4F179-BF61-F04D-9116-BAE90139DD47}" type="pres">
      <dgm:prSet presAssocID="{F5DFBD23-EF3E-4A2D-8AE8-FFD3AC9C558A}" presName="spaceBetweenRectangles" presStyleCnt="0"/>
      <dgm:spPr/>
    </dgm:pt>
    <dgm:pt modelId="{F6588A6B-D0B3-0743-8380-BAA993210984}" type="pres">
      <dgm:prSet presAssocID="{3939F7E2-132F-4213-9646-3338A3176AF2}" presName="parentLin" presStyleCnt="0"/>
      <dgm:spPr/>
    </dgm:pt>
    <dgm:pt modelId="{4B369DA0-B503-AA49-9F95-A2FA4395212B}" type="pres">
      <dgm:prSet presAssocID="{3939F7E2-132F-4213-9646-3338A3176AF2}" presName="parentLeftMargin" presStyleLbl="node1" presStyleIdx="2" presStyleCnt="4"/>
      <dgm:spPr/>
    </dgm:pt>
    <dgm:pt modelId="{8CC98B12-334E-4D4F-922F-FFDA8E2AD8A6}" type="pres">
      <dgm:prSet presAssocID="{3939F7E2-132F-4213-9646-3338A3176AF2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2CB181DB-D6A1-814E-A9EB-EF61B8BB8BED}" type="pres">
      <dgm:prSet presAssocID="{3939F7E2-132F-4213-9646-3338A3176AF2}" presName="negativeSpace" presStyleCnt="0"/>
      <dgm:spPr/>
    </dgm:pt>
    <dgm:pt modelId="{DC188522-C78E-E143-965A-762E5D9A7995}" type="pres">
      <dgm:prSet presAssocID="{3939F7E2-132F-4213-9646-3338A3176AF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DF6A2710-4275-5540-BF83-47F8D7EF48AC}" type="presOf" srcId="{F9AAE6A4-0957-432E-A2CF-9A29F73F4DF8}" destId="{1A561FD7-48A2-314E-AC0A-32D7EAAA604E}" srcOrd="0" destOrd="0" presId="urn:microsoft.com/office/officeart/2005/8/layout/list1"/>
    <dgm:cxn modelId="{7705211A-8BBE-DE4A-BB55-7A806F50C8D3}" type="presOf" srcId="{9E1469DA-7D65-C445-A8D7-92BC3E52ACD3}" destId="{2147BEDB-F5F9-9F4D-8CE5-E9AFCC2B3EE3}" srcOrd="1" destOrd="0" presId="urn:microsoft.com/office/officeart/2005/8/layout/list1"/>
    <dgm:cxn modelId="{8115D11A-C34A-F247-967A-930267C29DE2}" srcId="{C55A1D4D-ED72-4860-AC4E-BB717284D7B8}" destId="{9E1469DA-7D65-C445-A8D7-92BC3E52ACD3}" srcOrd="1" destOrd="0" parTransId="{2D1E130F-6DC0-9043-A45C-6EFDCCB13D0E}" sibTransId="{EBFBA1E7-024E-AC48-8F42-7BEBCD954C04}"/>
    <dgm:cxn modelId="{C1B4D02E-537E-654A-AED6-B24DB82FB8DB}" srcId="{C55A1D4D-ED72-4860-AC4E-BB717284D7B8}" destId="{CCB4D5F4-3568-2B46-A269-4B2C2336B6BD}" srcOrd="0" destOrd="0" parTransId="{4FB74F5D-C7B6-D24B-B177-71B292188ABD}" sibTransId="{151A5F98-11C3-4D45-908A-179DFFD0E904}"/>
    <dgm:cxn modelId="{41796738-7946-BF43-8567-F53EB8F14ACE}" type="presOf" srcId="{9E1469DA-7D65-C445-A8D7-92BC3E52ACD3}" destId="{E419531C-0AB4-0F41-B972-13DFE2862886}" srcOrd="0" destOrd="0" presId="urn:microsoft.com/office/officeart/2005/8/layout/list1"/>
    <dgm:cxn modelId="{42F9B167-B9C2-1E4A-A415-5D021D800E98}" type="presOf" srcId="{3939F7E2-132F-4213-9646-3338A3176AF2}" destId="{4B369DA0-B503-AA49-9F95-A2FA4395212B}" srcOrd="0" destOrd="0" presId="urn:microsoft.com/office/officeart/2005/8/layout/list1"/>
    <dgm:cxn modelId="{37DB064A-C994-4C44-AF08-7FD219365538}" type="presOf" srcId="{3939F7E2-132F-4213-9646-3338A3176AF2}" destId="{8CC98B12-334E-4D4F-922F-FFDA8E2AD8A6}" srcOrd="1" destOrd="0" presId="urn:microsoft.com/office/officeart/2005/8/layout/list1"/>
    <dgm:cxn modelId="{0290216B-A0FC-4220-80CC-29AD3D827360}" srcId="{C55A1D4D-ED72-4860-AC4E-BB717284D7B8}" destId="{F9AAE6A4-0957-432E-A2CF-9A29F73F4DF8}" srcOrd="2" destOrd="0" parTransId="{F2F03EEA-FB94-4C77-A1A2-A2E3C14272C7}" sibTransId="{F5DFBD23-EF3E-4A2D-8AE8-FFD3AC9C558A}"/>
    <dgm:cxn modelId="{EE3D336C-D01B-394F-9BD4-0D911164AFFF}" type="presOf" srcId="{CCB4D5F4-3568-2B46-A269-4B2C2336B6BD}" destId="{BF3CB833-0549-0443-B11C-3180A255F287}" srcOrd="1" destOrd="0" presId="urn:microsoft.com/office/officeart/2005/8/layout/list1"/>
    <dgm:cxn modelId="{BB62ED4C-4D06-2443-A447-20DFE874AAF2}" type="presOf" srcId="{F9AAE6A4-0957-432E-A2CF-9A29F73F4DF8}" destId="{21DFD3D5-20EA-A342-9609-C9A370DFF459}" srcOrd="1" destOrd="0" presId="urn:microsoft.com/office/officeart/2005/8/layout/list1"/>
    <dgm:cxn modelId="{31D2B28B-E4BB-4C91-B0FB-6DC7EA54D09F}" srcId="{C55A1D4D-ED72-4860-AC4E-BB717284D7B8}" destId="{3939F7E2-132F-4213-9646-3338A3176AF2}" srcOrd="3" destOrd="0" parTransId="{470A420E-7E36-4A94-99A5-F6FC3F055E31}" sibTransId="{6BC98FFF-6520-4132-BFB1-C7CAECF6EFD5}"/>
    <dgm:cxn modelId="{BF37E295-5F68-B54B-AAC4-FB76B967485C}" type="presOf" srcId="{C55A1D4D-ED72-4860-AC4E-BB717284D7B8}" destId="{D9CA2301-FD03-C641-AF06-D3301F20DC3F}" srcOrd="0" destOrd="0" presId="urn:microsoft.com/office/officeart/2005/8/layout/list1"/>
    <dgm:cxn modelId="{487D49B3-5731-4F45-892B-4227B437C009}" type="presOf" srcId="{CCB4D5F4-3568-2B46-A269-4B2C2336B6BD}" destId="{A77A595D-C47A-F54B-B300-C33DA42B9630}" srcOrd="0" destOrd="0" presId="urn:microsoft.com/office/officeart/2005/8/layout/list1"/>
    <dgm:cxn modelId="{16400121-022C-7446-97A6-47A684123E23}" type="presParOf" srcId="{D9CA2301-FD03-C641-AF06-D3301F20DC3F}" destId="{AB9BF9E3-097A-ED45-9E65-F16CE9DC059D}" srcOrd="0" destOrd="0" presId="urn:microsoft.com/office/officeart/2005/8/layout/list1"/>
    <dgm:cxn modelId="{D28036D9-3552-994B-A141-529F1ED575FD}" type="presParOf" srcId="{AB9BF9E3-097A-ED45-9E65-F16CE9DC059D}" destId="{A77A595D-C47A-F54B-B300-C33DA42B9630}" srcOrd="0" destOrd="0" presId="urn:microsoft.com/office/officeart/2005/8/layout/list1"/>
    <dgm:cxn modelId="{A3DEF911-B423-284D-926F-E5E1D5B736B8}" type="presParOf" srcId="{AB9BF9E3-097A-ED45-9E65-F16CE9DC059D}" destId="{BF3CB833-0549-0443-B11C-3180A255F287}" srcOrd="1" destOrd="0" presId="urn:microsoft.com/office/officeart/2005/8/layout/list1"/>
    <dgm:cxn modelId="{52825B29-D904-534E-A701-655AF04452B3}" type="presParOf" srcId="{D9CA2301-FD03-C641-AF06-D3301F20DC3F}" destId="{6D129FFF-05EF-B74A-9A3B-67B37407D323}" srcOrd="1" destOrd="0" presId="urn:microsoft.com/office/officeart/2005/8/layout/list1"/>
    <dgm:cxn modelId="{C52E2A56-B758-A44A-A8E5-9954C73E993F}" type="presParOf" srcId="{D9CA2301-FD03-C641-AF06-D3301F20DC3F}" destId="{4FB7AFF3-158A-DD41-BA50-B1D5C469857B}" srcOrd="2" destOrd="0" presId="urn:microsoft.com/office/officeart/2005/8/layout/list1"/>
    <dgm:cxn modelId="{60FC54B8-A37F-D248-A3DD-9388028DC4AA}" type="presParOf" srcId="{D9CA2301-FD03-C641-AF06-D3301F20DC3F}" destId="{BF234FE1-2F8F-5942-B8CF-574B4ED91C05}" srcOrd="3" destOrd="0" presId="urn:microsoft.com/office/officeart/2005/8/layout/list1"/>
    <dgm:cxn modelId="{037F43FC-87F3-5041-B7A1-985F6E132129}" type="presParOf" srcId="{D9CA2301-FD03-C641-AF06-D3301F20DC3F}" destId="{1E5B8D25-D6AB-514E-A614-FEF7EAFE1664}" srcOrd="4" destOrd="0" presId="urn:microsoft.com/office/officeart/2005/8/layout/list1"/>
    <dgm:cxn modelId="{9C005A68-1F1E-AA48-B0BA-AA3486DB2FA6}" type="presParOf" srcId="{1E5B8D25-D6AB-514E-A614-FEF7EAFE1664}" destId="{E419531C-0AB4-0F41-B972-13DFE2862886}" srcOrd="0" destOrd="0" presId="urn:microsoft.com/office/officeart/2005/8/layout/list1"/>
    <dgm:cxn modelId="{BD991E16-9443-7A46-99CF-CEA045F1DF67}" type="presParOf" srcId="{1E5B8D25-D6AB-514E-A614-FEF7EAFE1664}" destId="{2147BEDB-F5F9-9F4D-8CE5-E9AFCC2B3EE3}" srcOrd="1" destOrd="0" presId="urn:microsoft.com/office/officeart/2005/8/layout/list1"/>
    <dgm:cxn modelId="{4D0FD856-1F81-8147-A832-808ADA7BF8C7}" type="presParOf" srcId="{D9CA2301-FD03-C641-AF06-D3301F20DC3F}" destId="{F61723FB-DB9C-FB47-B277-6E1991522B7D}" srcOrd="5" destOrd="0" presId="urn:microsoft.com/office/officeart/2005/8/layout/list1"/>
    <dgm:cxn modelId="{E9064037-0A19-F040-83EC-FADC2153F567}" type="presParOf" srcId="{D9CA2301-FD03-C641-AF06-D3301F20DC3F}" destId="{9652B255-EC5C-AE46-BFB5-0F4828BF07AD}" srcOrd="6" destOrd="0" presId="urn:microsoft.com/office/officeart/2005/8/layout/list1"/>
    <dgm:cxn modelId="{CE874F49-4007-1746-9B7C-4F44D717E971}" type="presParOf" srcId="{D9CA2301-FD03-C641-AF06-D3301F20DC3F}" destId="{ABCE6E03-6961-9646-B26D-9C75BC217741}" srcOrd="7" destOrd="0" presId="urn:microsoft.com/office/officeart/2005/8/layout/list1"/>
    <dgm:cxn modelId="{97712039-228B-D047-B679-DEBF737C3C95}" type="presParOf" srcId="{D9CA2301-FD03-C641-AF06-D3301F20DC3F}" destId="{65E8514E-57FA-4F4A-B22B-B8693EFDF116}" srcOrd="8" destOrd="0" presId="urn:microsoft.com/office/officeart/2005/8/layout/list1"/>
    <dgm:cxn modelId="{143D5497-3914-2A41-895B-40DA680F9157}" type="presParOf" srcId="{65E8514E-57FA-4F4A-B22B-B8693EFDF116}" destId="{1A561FD7-48A2-314E-AC0A-32D7EAAA604E}" srcOrd="0" destOrd="0" presId="urn:microsoft.com/office/officeart/2005/8/layout/list1"/>
    <dgm:cxn modelId="{93B5A92F-4F0C-CD42-8424-8609899B69AA}" type="presParOf" srcId="{65E8514E-57FA-4F4A-B22B-B8693EFDF116}" destId="{21DFD3D5-20EA-A342-9609-C9A370DFF459}" srcOrd="1" destOrd="0" presId="urn:microsoft.com/office/officeart/2005/8/layout/list1"/>
    <dgm:cxn modelId="{6257E512-B333-204F-B843-E6F30133F8BD}" type="presParOf" srcId="{D9CA2301-FD03-C641-AF06-D3301F20DC3F}" destId="{EC8DA5B1-EC8B-5543-B223-7B8EFB0751F1}" srcOrd="9" destOrd="0" presId="urn:microsoft.com/office/officeart/2005/8/layout/list1"/>
    <dgm:cxn modelId="{41F6A5BC-769B-6B4F-99D6-582029F044AE}" type="presParOf" srcId="{D9CA2301-FD03-C641-AF06-D3301F20DC3F}" destId="{2F9ED1B9-CE17-5643-96BF-0FB2CF117B36}" srcOrd="10" destOrd="0" presId="urn:microsoft.com/office/officeart/2005/8/layout/list1"/>
    <dgm:cxn modelId="{D2941351-54A2-2B40-9A65-A0B1B012CC77}" type="presParOf" srcId="{D9CA2301-FD03-C641-AF06-D3301F20DC3F}" destId="{9BA4F179-BF61-F04D-9116-BAE90139DD47}" srcOrd="11" destOrd="0" presId="urn:microsoft.com/office/officeart/2005/8/layout/list1"/>
    <dgm:cxn modelId="{8B2F4E4E-4E71-BA4D-8C88-9F07CC15412B}" type="presParOf" srcId="{D9CA2301-FD03-C641-AF06-D3301F20DC3F}" destId="{F6588A6B-D0B3-0743-8380-BAA993210984}" srcOrd="12" destOrd="0" presId="urn:microsoft.com/office/officeart/2005/8/layout/list1"/>
    <dgm:cxn modelId="{4454CAB2-1F7C-8949-AC88-94BC4648E852}" type="presParOf" srcId="{F6588A6B-D0B3-0743-8380-BAA993210984}" destId="{4B369DA0-B503-AA49-9F95-A2FA4395212B}" srcOrd="0" destOrd="0" presId="urn:microsoft.com/office/officeart/2005/8/layout/list1"/>
    <dgm:cxn modelId="{6683A247-CC71-A44B-8400-96583AA7B096}" type="presParOf" srcId="{F6588A6B-D0B3-0743-8380-BAA993210984}" destId="{8CC98B12-334E-4D4F-922F-FFDA8E2AD8A6}" srcOrd="1" destOrd="0" presId="urn:microsoft.com/office/officeart/2005/8/layout/list1"/>
    <dgm:cxn modelId="{6DA6741D-959C-214D-BEE6-4D98978A7A15}" type="presParOf" srcId="{D9CA2301-FD03-C641-AF06-D3301F20DC3F}" destId="{2CB181DB-D6A1-814E-A9EB-EF61B8BB8BED}" srcOrd="13" destOrd="0" presId="urn:microsoft.com/office/officeart/2005/8/layout/list1"/>
    <dgm:cxn modelId="{179E7D91-5C82-A94A-B965-DBC965427A2E}" type="presParOf" srcId="{D9CA2301-FD03-C641-AF06-D3301F20DC3F}" destId="{DC188522-C78E-E143-965A-762E5D9A7995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661BA31-9071-436F-9760-0A4D0D3C5162}" type="doc">
      <dgm:prSet loTypeId="urn:microsoft.com/office/officeart/2018/5/layout/IconCircleLabelList" loCatId="icon" qsTypeId="urn:microsoft.com/office/officeart/2005/8/quickstyle/simple1#157" qsCatId="simple" csTypeId="urn:microsoft.com/office/officeart/2005/8/colors/accent3_2#81" csCatId="accent3" phldr="1"/>
      <dgm:spPr/>
      <dgm:t>
        <a:bodyPr/>
        <a:lstStyle/>
        <a:p>
          <a:endParaRPr lang="en-US"/>
        </a:p>
      </dgm:t>
    </dgm:pt>
    <dgm:pt modelId="{11B2376D-8A6B-4FE6-BB4E-AD60F715811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de-DE" dirty="0"/>
            <a:t>Systematische Förderung der Lesekompetenz</a:t>
          </a:r>
          <a:endParaRPr lang="en-US" dirty="0"/>
        </a:p>
      </dgm:t>
    </dgm:pt>
    <dgm:pt modelId="{E9AEEC52-175A-41E1-8333-58892CB25943}" type="parTrans" cxnId="{10D406E2-D138-434A-9AB1-1871C7D712F5}">
      <dgm:prSet/>
      <dgm:spPr/>
      <dgm:t>
        <a:bodyPr/>
        <a:lstStyle/>
        <a:p>
          <a:endParaRPr lang="en-US"/>
        </a:p>
      </dgm:t>
    </dgm:pt>
    <dgm:pt modelId="{9164D673-258F-40CF-8014-78FC58F1B13A}" type="sibTrans" cxnId="{10D406E2-D138-434A-9AB1-1871C7D712F5}">
      <dgm:prSet/>
      <dgm:spPr/>
      <dgm:t>
        <a:bodyPr/>
        <a:lstStyle/>
        <a:p>
          <a:endParaRPr lang="en-US"/>
        </a:p>
      </dgm:t>
    </dgm:pt>
    <dgm:pt modelId="{DFF238E5-6E63-4D0A-A6FA-6EDAA593DDF4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de-DE" dirty="0"/>
            <a:t>15-20 min täglich lesen</a:t>
          </a:r>
          <a:endParaRPr lang="en-US" dirty="0"/>
        </a:p>
      </dgm:t>
    </dgm:pt>
    <dgm:pt modelId="{F6E310A5-4AAD-4AF7-A010-F3708B1D39E9}" type="parTrans" cxnId="{8F915666-BE8E-40F8-B243-F316C0954A35}">
      <dgm:prSet/>
      <dgm:spPr/>
      <dgm:t>
        <a:bodyPr/>
        <a:lstStyle/>
        <a:p>
          <a:endParaRPr lang="en-US"/>
        </a:p>
      </dgm:t>
    </dgm:pt>
    <dgm:pt modelId="{CE9A064D-0883-4F92-B106-FF972CA2E893}" type="sibTrans" cxnId="{8F915666-BE8E-40F8-B243-F316C0954A35}">
      <dgm:prSet/>
      <dgm:spPr/>
      <dgm:t>
        <a:bodyPr/>
        <a:lstStyle/>
        <a:p>
          <a:endParaRPr lang="en-US"/>
        </a:p>
      </dgm:t>
    </dgm:pt>
    <dgm:pt modelId="{B7378733-B4D8-4A8E-AF10-7999B14291A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de-DE" dirty="0"/>
            <a:t>Variabel im Stundenplan</a:t>
          </a:r>
          <a:endParaRPr lang="en-US" dirty="0"/>
        </a:p>
      </dgm:t>
    </dgm:pt>
    <dgm:pt modelId="{FA6943D7-9266-452A-8114-FF1BA81C2F3F}" type="parTrans" cxnId="{827F2A49-21D4-4F2D-8B72-8874E90B46F9}">
      <dgm:prSet/>
      <dgm:spPr/>
      <dgm:t>
        <a:bodyPr/>
        <a:lstStyle/>
        <a:p>
          <a:endParaRPr lang="en-US"/>
        </a:p>
      </dgm:t>
    </dgm:pt>
    <dgm:pt modelId="{AA1DE2D3-A57E-4940-876A-E3EFA3A9335F}" type="sibTrans" cxnId="{827F2A49-21D4-4F2D-8B72-8874E90B46F9}">
      <dgm:prSet/>
      <dgm:spPr/>
      <dgm:t>
        <a:bodyPr/>
        <a:lstStyle/>
        <a:p>
          <a:endParaRPr lang="en-US"/>
        </a:p>
      </dgm:t>
    </dgm:pt>
    <dgm:pt modelId="{A39FD043-1FB4-4095-A23C-FBD513ECF2A2}" type="pres">
      <dgm:prSet presAssocID="{0661BA31-9071-436F-9760-0A4D0D3C5162}" presName="root" presStyleCnt="0">
        <dgm:presLayoutVars>
          <dgm:dir/>
          <dgm:resizeHandles val="exact"/>
        </dgm:presLayoutVars>
      </dgm:prSet>
      <dgm:spPr/>
    </dgm:pt>
    <dgm:pt modelId="{179E8FF9-8171-4611-84AB-A98D4B1C35B4}" type="pres">
      <dgm:prSet presAssocID="{DFF238E5-6E63-4D0A-A6FA-6EDAA593DDF4}" presName="compNode" presStyleCnt="0"/>
      <dgm:spPr/>
    </dgm:pt>
    <dgm:pt modelId="{F2ADFF7F-09FD-4088-8E3A-0B9B06633ABC}" type="pres">
      <dgm:prSet presAssocID="{DFF238E5-6E63-4D0A-A6FA-6EDAA593DDF4}" presName="iconBgRect" presStyleLbl="bgShp" presStyleIdx="0" presStyleCnt="3"/>
      <dgm:spPr>
        <a:solidFill>
          <a:schemeClr val="accent6"/>
        </a:solidFill>
      </dgm:spPr>
    </dgm:pt>
    <dgm:pt modelId="{B56BEF5B-7F63-4338-A274-9B1D1D36C9FE}" type="pres">
      <dgm:prSet presAssocID="{DFF238E5-6E63-4D0A-A6FA-6EDAA593DDF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ücher"/>
        </a:ext>
      </dgm:extLst>
    </dgm:pt>
    <dgm:pt modelId="{7B517844-E18F-409F-A215-370B1D31B0EC}" type="pres">
      <dgm:prSet presAssocID="{DFF238E5-6E63-4D0A-A6FA-6EDAA593DDF4}" presName="spaceRect" presStyleCnt="0"/>
      <dgm:spPr/>
    </dgm:pt>
    <dgm:pt modelId="{61FB9E2A-06C4-4ED4-A1D1-09FFBFF17C24}" type="pres">
      <dgm:prSet presAssocID="{DFF238E5-6E63-4D0A-A6FA-6EDAA593DDF4}" presName="textRect" presStyleLbl="revTx" presStyleIdx="0" presStyleCnt="3">
        <dgm:presLayoutVars>
          <dgm:chMax val="1"/>
          <dgm:chPref val="1"/>
        </dgm:presLayoutVars>
      </dgm:prSet>
      <dgm:spPr/>
    </dgm:pt>
    <dgm:pt modelId="{F6C46DB8-F296-F244-9C6B-2BBDD9D99FB8}" type="pres">
      <dgm:prSet presAssocID="{CE9A064D-0883-4F92-B106-FF972CA2E893}" presName="sibTrans" presStyleCnt="0"/>
      <dgm:spPr/>
    </dgm:pt>
    <dgm:pt modelId="{04B4B9E7-EC11-4A72-BA26-0DBD504808BD}" type="pres">
      <dgm:prSet presAssocID="{11B2376D-8A6B-4FE6-BB4E-AD60F7158113}" presName="compNode" presStyleCnt="0"/>
      <dgm:spPr/>
    </dgm:pt>
    <dgm:pt modelId="{30A1E8FA-965D-4052-A5D6-E739C772FAA8}" type="pres">
      <dgm:prSet presAssocID="{11B2376D-8A6B-4FE6-BB4E-AD60F7158113}" presName="iconBgRect" presStyleLbl="bgShp" presStyleIdx="1" presStyleCnt="3"/>
      <dgm:spPr>
        <a:solidFill>
          <a:schemeClr val="accent6"/>
        </a:solidFill>
      </dgm:spPr>
    </dgm:pt>
    <dgm:pt modelId="{F1197D0B-0063-4C64-9027-02ED356E2068}" type="pres">
      <dgm:prSet presAssocID="{11B2376D-8A6B-4FE6-BB4E-AD60F715811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erge"/>
        </a:ext>
      </dgm:extLst>
    </dgm:pt>
    <dgm:pt modelId="{8910D4B2-FD55-4B12-A7E6-764DAD466E2C}" type="pres">
      <dgm:prSet presAssocID="{11B2376D-8A6B-4FE6-BB4E-AD60F7158113}" presName="spaceRect" presStyleCnt="0"/>
      <dgm:spPr/>
    </dgm:pt>
    <dgm:pt modelId="{7C930DFC-974C-432C-9782-FA3A902D0CA2}" type="pres">
      <dgm:prSet presAssocID="{11B2376D-8A6B-4FE6-BB4E-AD60F7158113}" presName="textRect" presStyleLbl="revTx" presStyleIdx="1" presStyleCnt="3">
        <dgm:presLayoutVars>
          <dgm:chMax val="1"/>
          <dgm:chPref val="1"/>
        </dgm:presLayoutVars>
      </dgm:prSet>
      <dgm:spPr/>
    </dgm:pt>
    <dgm:pt modelId="{07B8EC15-8608-49D1-976C-1F597ACA7B8D}" type="pres">
      <dgm:prSet presAssocID="{9164D673-258F-40CF-8014-78FC58F1B13A}" presName="sibTrans" presStyleCnt="0"/>
      <dgm:spPr/>
    </dgm:pt>
    <dgm:pt modelId="{A8D99071-F048-4620-BFF9-4B4B4CDDB1FC}" type="pres">
      <dgm:prSet presAssocID="{B7378733-B4D8-4A8E-AF10-7999B14291A6}" presName="compNode" presStyleCnt="0"/>
      <dgm:spPr/>
    </dgm:pt>
    <dgm:pt modelId="{4C8D27CF-8802-4748-A807-78BB1FD931CE}" type="pres">
      <dgm:prSet presAssocID="{B7378733-B4D8-4A8E-AF10-7999B14291A6}" presName="iconBgRect" presStyleLbl="bgShp" presStyleIdx="2" presStyleCnt="3"/>
      <dgm:spPr>
        <a:solidFill>
          <a:schemeClr val="accent6"/>
        </a:solidFill>
      </dgm:spPr>
    </dgm:pt>
    <dgm:pt modelId="{73FEC071-E885-412C-AF85-1F4F34F6884E}" type="pres">
      <dgm:prSet presAssocID="{B7378733-B4D8-4A8E-AF10-7999B14291A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2CE4CE5-9F65-4270-B49C-F3D21A133AD4}" type="pres">
      <dgm:prSet presAssocID="{B7378733-B4D8-4A8E-AF10-7999B14291A6}" presName="spaceRect" presStyleCnt="0"/>
      <dgm:spPr/>
    </dgm:pt>
    <dgm:pt modelId="{20B0540A-C5E2-4916-BE12-E539B3C39DFF}" type="pres">
      <dgm:prSet presAssocID="{B7378733-B4D8-4A8E-AF10-7999B14291A6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8F915666-BE8E-40F8-B243-F316C0954A35}" srcId="{0661BA31-9071-436F-9760-0A4D0D3C5162}" destId="{DFF238E5-6E63-4D0A-A6FA-6EDAA593DDF4}" srcOrd="0" destOrd="0" parTransId="{F6E310A5-4AAD-4AF7-A010-F3708B1D39E9}" sibTransId="{CE9A064D-0883-4F92-B106-FF972CA2E893}"/>
    <dgm:cxn modelId="{827F2A49-21D4-4F2D-8B72-8874E90B46F9}" srcId="{0661BA31-9071-436F-9760-0A4D0D3C5162}" destId="{B7378733-B4D8-4A8E-AF10-7999B14291A6}" srcOrd="2" destOrd="0" parTransId="{FA6943D7-9266-452A-8114-FF1BA81C2F3F}" sibTransId="{AA1DE2D3-A57E-4940-876A-E3EFA3A9335F}"/>
    <dgm:cxn modelId="{ECED4C8D-6507-1D48-820F-1116F8A033AC}" type="presOf" srcId="{11B2376D-8A6B-4FE6-BB4E-AD60F7158113}" destId="{7C930DFC-974C-432C-9782-FA3A902D0CA2}" srcOrd="0" destOrd="0" presId="urn:microsoft.com/office/officeart/2018/5/layout/IconCircleLabelList"/>
    <dgm:cxn modelId="{FC3825AC-8771-9543-8D7D-148C833EE888}" type="presOf" srcId="{DFF238E5-6E63-4D0A-A6FA-6EDAA593DDF4}" destId="{61FB9E2A-06C4-4ED4-A1D1-09FFBFF17C24}" srcOrd="0" destOrd="0" presId="urn:microsoft.com/office/officeart/2018/5/layout/IconCircleLabelList"/>
    <dgm:cxn modelId="{6ECAC2D8-B478-5F49-99E5-50BA0F41F42A}" type="presOf" srcId="{0661BA31-9071-436F-9760-0A4D0D3C5162}" destId="{A39FD043-1FB4-4095-A23C-FBD513ECF2A2}" srcOrd="0" destOrd="0" presId="urn:microsoft.com/office/officeart/2018/5/layout/IconCircleLabelList"/>
    <dgm:cxn modelId="{10D406E2-D138-434A-9AB1-1871C7D712F5}" srcId="{0661BA31-9071-436F-9760-0A4D0D3C5162}" destId="{11B2376D-8A6B-4FE6-BB4E-AD60F7158113}" srcOrd="1" destOrd="0" parTransId="{E9AEEC52-175A-41E1-8333-58892CB25943}" sibTransId="{9164D673-258F-40CF-8014-78FC58F1B13A}"/>
    <dgm:cxn modelId="{CD0E95E6-C8CC-3748-BB34-77AD26EF27A7}" type="presOf" srcId="{B7378733-B4D8-4A8E-AF10-7999B14291A6}" destId="{20B0540A-C5E2-4916-BE12-E539B3C39DFF}" srcOrd="0" destOrd="0" presId="urn:microsoft.com/office/officeart/2018/5/layout/IconCircleLabelList"/>
    <dgm:cxn modelId="{53A110C5-F7D6-8540-B462-473B2048B90F}" type="presParOf" srcId="{A39FD043-1FB4-4095-A23C-FBD513ECF2A2}" destId="{179E8FF9-8171-4611-84AB-A98D4B1C35B4}" srcOrd="0" destOrd="0" presId="urn:microsoft.com/office/officeart/2018/5/layout/IconCircleLabelList"/>
    <dgm:cxn modelId="{9DCFB17E-602A-E247-B71A-2CD19EA7A269}" type="presParOf" srcId="{179E8FF9-8171-4611-84AB-A98D4B1C35B4}" destId="{F2ADFF7F-09FD-4088-8E3A-0B9B06633ABC}" srcOrd="0" destOrd="0" presId="urn:microsoft.com/office/officeart/2018/5/layout/IconCircleLabelList"/>
    <dgm:cxn modelId="{E60F8A21-CD6D-C14D-BBAE-D27FC51FCCEB}" type="presParOf" srcId="{179E8FF9-8171-4611-84AB-A98D4B1C35B4}" destId="{B56BEF5B-7F63-4338-A274-9B1D1D36C9FE}" srcOrd="1" destOrd="0" presId="urn:microsoft.com/office/officeart/2018/5/layout/IconCircleLabelList"/>
    <dgm:cxn modelId="{BFB6D946-F489-1745-96C8-D9C1FB50291D}" type="presParOf" srcId="{179E8FF9-8171-4611-84AB-A98D4B1C35B4}" destId="{7B517844-E18F-409F-A215-370B1D31B0EC}" srcOrd="2" destOrd="0" presId="urn:microsoft.com/office/officeart/2018/5/layout/IconCircleLabelList"/>
    <dgm:cxn modelId="{91AE8199-79A0-6E46-81C5-5BE1C7068D25}" type="presParOf" srcId="{179E8FF9-8171-4611-84AB-A98D4B1C35B4}" destId="{61FB9E2A-06C4-4ED4-A1D1-09FFBFF17C24}" srcOrd="3" destOrd="0" presId="urn:microsoft.com/office/officeart/2018/5/layout/IconCircleLabelList"/>
    <dgm:cxn modelId="{5B479A83-D62E-D24F-B1FA-CCC1DAD4EFCD}" type="presParOf" srcId="{A39FD043-1FB4-4095-A23C-FBD513ECF2A2}" destId="{F6C46DB8-F296-F244-9C6B-2BBDD9D99FB8}" srcOrd="1" destOrd="0" presId="urn:microsoft.com/office/officeart/2018/5/layout/IconCircleLabelList"/>
    <dgm:cxn modelId="{940EFF10-7509-9444-B6DA-3EDC1C73F2EE}" type="presParOf" srcId="{A39FD043-1FB4-4095-A23C-FBD513ECF2A2}" destId="{04B4B9E7-EC11-4A72-BA26-0DBD504808BD}" srcOrd="2" destOrd="0" presId="urn:microsoft.com/office/officeart/2018/5/layout/IconCircleLabelList"/>
    <dgm:cxn modelId="{7B6B39EB-565A-5740-BD38-050018A4A178}" type="presParOf" srcId="{04B4B9E7-EC11-4A72-BA26-0DBD504808BD}" destId="{30A1E8FA-965D-4052-A5D6-E739C772FAA8}" srcOrd="0" destOrd="0" presId="urn:microsoft.com/office/officeart/2018/5/layout/IconCircleLabelList"/>
    <dgm:cxn modelId="{B3BCE92F-4410-A94B-A4A5-313FE8FDD913}" type="presParOf" srcId="{04B4B9E7-EC11-4A72-BA26-0DBD504808BD}" destId="{F1197D0B-0063-4C64-9027-02ED356E2068}" srcOrd="1" destOrd="0" presId="urn:microsoft.com/office/officeart/2018/5/layout/IconCircleLabelList"/>
    <dgm:cxn modelId="{B9AD42E9-D2E8-1148-BE52-B9A11B4B464D}" type="presParOf" srcId="{04B4B9E7-EC11-4A72-BA26-0DBD504808BD}" destId="{8910D4B2-FD55-4B12-A7E6-764DAD466E2C}" srcOrd="2" destOrd="0" presId="urn:microsoft.com/office/officeart/2018/5/layout/IconCircleLabelList"/>
    <dgm:cxn modelId="{89C1803C-58D4-E14D-83DD-DC6ECF4B6795}" type="presParOf" srcId="{04B4B9E7-EC11-4A72-BA26-0DBD504808BD}" destId="{7C930DFC-974C-432C-9782-FA3A902D0CA2}" srcOrd="3" destOrd="0" presId="urn:microsoft.com/office/officeart/2018/5/layout/IconCircleLabelList"/>
    <dgm:cxn modelId="{C36ABDB8-324B-0249-AFEC-94AD2FF7E5D2}" type="presParOf" srcId="{A39FD043-1FB4-4095-A23C-FBD513ECF2A2}" destId="{07B8EC15-8608-49D1-976C-1F597ACA7B8D}" srcOrd="3" destOrd="0" presId="urn:microsoft.com/office/officeart/2018/5/layout/IconCircleLabelList"/>
    <dgm:cxn modelId="{8494E7F5-01BF-D446-A46F-6372DDCEB086}" type="presParOf" srcId="{A39FD043-1FB4-4095-A23C-FBD513ECF2A2}" destId="{A8D99071-F048-4620-BFF9-4B4B4CDDB1FC}" srcOrd="4" destOrd="0" presId="urn:microsoft.com/office/officeart/2018/5/layout/IconCircleLabelList"/>
    <dgm:cxn modelId="{BA394760-A516-FF43-98E0-3226C2286105}" type="presParOf" srcId="{A8D99071-F048-4620-BFF9-4B4B4CDDB1FC}" destId="{4C8D27CF-8802-4748-A807-78BB1FD931CE}" srcOrd="0" destOrd="0" presId="urn:microsoft.com/office/officeart/2018/5/layout/IconCircleLabelList"/>
    <dgm:cxn modelId="{2563EA6A-0D2B-5C4A-AF0A-1177E21AEB03}" type="presParOf" srcId="{A8D99071-F048-4620-BFF9-4B4B4CDDB1FC}" destId="{73FEC071-E885-412C-AF85-1F4F34F6884E}" srcOrd="1" destOrd="0" presId="urn:microsoft.com/office/officeart/2018/5/layout/IconCircleLabelList"/>
    <dgm:cxn modelId="{9645655A-24A9-4D40-92C7-83F2DF0383CA}" type="presParOf" srcId="{A8D99071-F048-4620-BFF9-4B4B4CDDB1FC}" destId="{22CE4CE5-9F65-4270-B49C-F3D21A133AD4}" srcOrd="2" destOrd="0" presId="urn:microsoft.com/office/officeart/2018/5/layout/IconCircleLabelList"/>
    <dgm:cxn modelId="{FD226238-9CD6-A14F-A796-DC7D194D1728}" type="presParOf" srcId="{A8D99071-F048-4620-BFF9-4B4B4CDDB1FC}" destId="{20B0540A-C5E2-4916-BE12-E539B3C39DFF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85C66B8-1DB4-4D29-B106-F1A595662035}" type="doc">
      <dgm:prSet loTypeId="urn:microsoft.com/office/officeart/2005/8/layout/hList2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de-DE"/>
        </a:p>
      </dgm:t>
    </dgm:pt>
    <dgm:pt modelId="{F876F886-92DA-4FDE-B0BA-EA8A89A9E5B6}">
      <dgm:prSet phldrT="[Text]"/>
      <dgm:spPr/>
      <dgm:t>
        <a:bodyPr/>
        <a:lstStyle/>
        <a:p>
          <a:r>
            <a:rPr lang="de-DE" dirty="0"/>
            <a:t>Lautlese-Tandem</a:t>
          </a:r>
        </a:p>
      </dgm:t>
    </dgm:pt>
    <dgm:pt modelId="{06BEB32A-0207-4E36-A48B-73325F2BF245}" type="parTrans" cxnId="{E97502F3-6897-4F44-8784-09D5C1488BB6}">
      <dgm:prSet/>
      <dgm:spPr/>
      <dgm:t>
        <a:bodyPr/>
        <a:lstStyle/>
        <a:p>
          <a:endParaRPr lang="de-DE"/>
        </a:p>
      </dgm:t>
    </dgm:pt>
    <dgm:pt modelId="{76C2A0E4-A48E-4E47-B067-6787FA851E80}" type="sibTrans" cxnId="{E97502F3-6897-4F44-8784-09D5C1488BB6}">
      <dgm:prSet/>
      <dgm:spPr/>
      <dgm:t>
        <a:bodyPr/>
        <a:lstStyle/>
        <a:p>
          <a:endParaRPr lang="de-DE"/>
        </a:p>
      </dgm:t>
    </dgm:pt>
    <dgm:pt modelId="{CC87AEAA-E9F6-4AB9-B713-CEBF0DA298CB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de-DE" sz="1400" b="1" dirty="0">
              <a:solidFill>
                <a:schemeClr val="bg1"/>
              </a:solidFill>
            </a:rPr>
            <a:t>synchrones, halblautes, mehrfaches Lesen </a:t>
          </a:r>
          <a:r>
            <a:rPr lang="de-DE" sz="1400" dirty="0">
              <a:solidFill>
                <a:schemeClr val="bg1"/>
              </a:solidFill>
            </a:rPr>
            <a:t>desselben Textes</a:t>
          </a:r>
        </a:p>
      </dgm:t>
    </dgm:pt>
    <dgm:pt modelId="{9B1B7199-38C6-4FE3-A5B9-2AC7181ED1D8}" type="parTrans" cxnId="{EEBC770A-9BDD-4085-8EEB-F5377418489D}">
      <dgm:prSet/>
      <dgm:spPr/>
      <dgm:t>
        <a:bodyPr/>
        <a:lstStyle/>
        <a:p>
          <a:endParaRPr lang="de-DE"/>
        </a:p>
      </dgm:t>
    </dgm:pt>
    <dgm:pt modelId="{BEC07322-06B7-42D6-9A85-27E94654B75F}" type="sibTrans" cxnId="{EEBC770A-9BDD-4085-8EEB-F5377418489D}">
      <dgm:prSet/>
      <dgm:spPr/>
      <dgm:t>
        <a:bodyPr/>
        <a:lstStyle/>
        <a:p>
          <a:endParaRPr lang="de-DE"/>
        </a:p>
      </dgm:t>
    </dgm:pt>
    <dgm:pt modelId="{8828C025-A07B-4AF8-B1E0-70B5C919F774}">
      <dgm:prSet phldrT="[Text]"/>
      <dgm:spPr/>
      <dgm:t>
        <a:bodyPr/>
        <a:lstStyle/>
        <a:p>
          <a:r>
            <a:rPr lang="de-DE" dirty="0"/>
            <a:t>Chorisches Lesen</a:t>
          </a:r>
        </a:p>
      </dgm:t>
    </dgm:pt>
    <dgm:pt modelId="{8BF29C7D-1E41-4891-BB47-C97DC23AEC8A}" type="parTrans" cxnId="{C6AD0F37-A190-4274-8580-530D8C5AE039}">
      <dgm:prSet/>
      <dgm:spPr/>
      <dgm:t>
        <a:bodyPr/>
        <a:lstStyle/>
        <a:p>
          <a:endParaRPr lang="de-DE"/>
        </a:p>
      </dgm:t>
    </dgm:pt>
    <dgm:pt modelId="{42318C6E-0008-478D-A1F9-6A8B1B933D0D}" type="sibTrans" cxnId="{C6AD0F37-A190-4274-8580-530D8C5AE039}">
      <dgm:prSet/>
      <dgm:spPr/>
      <dgm:t>
        <a:bodyPr/>
        <a:lstStyle/>
        <a:p>
          <a:endParaRPr lang="de-DE"/>
        </a:p>
      </dgm:t>
    </dgm:pt>
    <dgm:pt modelId="{F90D7596-FEF3-4F10-9BE2-9315E648A14C}">
      <dgm:prSet phldrT="[Tex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de-DE" sz="1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Lehrkraft</a:t>
          </a:r>
          <a:r>
            <a:rPr lang="de-DE" sz="1400" b="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 = </a:t>
          </a:r>
          <a:r>
            <a:rPr lang="de-DE" sz="1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Lesemodell</a:t>
          </a:r>
          <a:r>
            <a:rPr lang="de-DE" sz="1400" b="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, Klasse liest </a:t>
          </a:r>
          <a:r>
            <a:rPr lang="de-DE" sz="1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halblaut</a:t>
          </a:r>
          <a:r>
            <a:rPr lang="de-DE" sz="1400" b="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 mit</a:t>
          </a:r>
        </a:p>
      </dgm:t>
    </dgm:pt>
    <dgm:pt modelId="{23E7F61C-8FF8-4E26-B0B3-29F480BFDCDA}" type="parTrans" cxnId="{36274288-BB6F-4929-8BA8-7BBB9C9CBE90}">
      <dgm:prSet/>
      <dgm:spPr/>
      <dgm:t>
        <a:bodyPr/>
        <a:lstStyle/>
        <a:p>
          <a:endParaRPr lang="de-DE"/>
        </a:p>
      </dgm:t>
    </dgm:pt>
    <dgm:pt modelId="{49C01693-700F-4925-A64D-1F940F6128E5}" type="sibTrans" cxnId="{36274288-BB6F-4929-8BA8-7BBB9C9CBE90}">
      <dgm:prSet/>
      <dgm:spPr/>
      <dgm:t>
        <a:bodyPr/>
        <a:lstStyle/>
        <a:p>
          <a:endParaRPr lang="de-DE"/>
        </a:p>
      </dgm:t>
    </dgm:pt>
    <dgm:pt modelId="{DA2D14AB-1852-44D2-BA7F-0F1C22727688}">
      <dgm:prSet phldrT="[Text]"/>
      <dgm:spPr/>
      <dgm:t>
        <a:bodyPr/>
        <a:lstStyle/>
        <a:p>
          <a:r>
            <a:rPr lang="de-DE" dirty="0"/>
            <a:t> Ich-Du-Wir-Würfel</a:t>
          </a:r>
        </a:p>
      </dgm:t>
    </dgm:pt>
    <dgm:pt modelId="{7C18503A-57F1-4F0E-845B-C13B4F007D5B}" type="parTrans" cxnId="{A501EDD3-E2A3-49F7-A70A-F5D6459C988B}">
      <dgm:prSet/>
      <dgm:spPr/>
      <dgm:t>
        <a:bodyPr/>
        <a:lstStyle/>
        <a:p>
          <a:endParaRPr lang="de-DE"/>
        </a:p>
      </dgm:t>
    </dgm:pt>
    <dgm:pt modelId="{810F004D-56D9-4FAA-9B5D-EAA2207034EB}" type="sibTrans" cxnId="{A501EDD3-E2A3-49F7-A70A-F5D6459C988B}">
      <dgm:prSet/>
      <dgm:spPr/>
      <dgm:t>
        <a:bodyPr/>
        <a:lstStyle/>
        <a:p>
          <a:endParaRPr lang="de-DE"/>
        </a:p>
      </dgm:t>
    </dgm:pt>
    <dgm:pt modelId="{30E2DD35-C93F-4F0E-B4D4-4022572142A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de-DE" sz="1400" b="1" dirty="0">
              <a:solidFill>
                <a:schemeClr val="bg1"/>
              </a:solidFill>
            </a:rPr>
            <a:t>Rollenprinzip:</a:t>
          </a:r>
          <a:r>
            <a:rPr lang="de-DE" sz="1400" dirty="0">
              <a:solidFill>
                <a:schemeClr val="bg1"/>
              </a:solidFill>
            </a:rPr>
            <a:t> „Trainer–Sportler“ – k</a:t>
          </a:r>
          <a:r>
            <a:rPr lang="de-DE" sz="1400" b="1" dirty="0">
              <a:solidFill>
                <a:schemeClr val="bg1"/>
              </a:solidFill>
            </a:rPr>
            <a:t>orrigieren, unterstützen, loben</a:t>
          </a:r>
          <a:endParaRPr lang="de-DE" sz="1400" dirty="0">
            <a:solidFill>
              <a:schemeClr val="bg1"/>
            </a:solidFill>
          </a:endParaRPr>
        </a:p>
      </dgm:t>
    </dgm:pt>
    <dgm:pt modelId="{040C1682-F2D2-4DDD-A790-4AAE034914CF}" type="parTrans" cxnId="{544E4A6D-FCFF-4474-B8EE-3C764A3BBD87}">
      <dgm:prSet/>
      <dgm:spPr/>
      <dgm:t>
        <a:bodyPr/>
        <a:lstStyle/>
        <a:p>
          <a:endParaRPr lang="de-DE"/>
        </a:p>
      </dgm:t>
    </dgm:pt>
    <dgm:pt modelId="{198F0868-CB89-48D1-9C7C-9C4D0F8374E2}" type="sibTrans" cxnId="{544E4A6D-FCFF-4474-B8EE-3C764A3BBD87}">
      <dgm:prSet/>
      <dgm:spPr/>
      <dgm:t>
        <a:bodyPr/>
        <a:lstStyle/>
        <a:p>
          <a:endParaRPr lang="de-DE"/>
        </a:p>
      </dgm:t>
    </dgm:pt>
    <dgm:pt modelId="{C39BBDF7-7F31-4490-8D1A-629F92720F4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de-DE" sz="1200" b="1" dirty="0">
              <a:solidFill>
                <a:schemeClr val="bg1"/>
              </a:solidFill>
            </a:rPr>
            <a:t>Ziel:</a:t>
          </a:r>
          <a:r>
            <a:rPr lang="de-DE" sz="1200" dirty="0">
              <a:solidFill>
                <a:schemeClr val="bg1"/>
              </a:solidFill>
            </a:rPr>
            <a:t> </a:t>
          </a:r>
          <a:r>
            <a:rPr lang="de-DE" sz="1200" b="1" dirty="0">
              <a:solidFill>
                <a:schemeClr val="bg1"/>
              </a:solidFill>
            </a:rPr>
            <a:t>flüssiges, sinnbetontes Lesen</a:t>
          </a:r>
          <a:r>
            <a:rPr lang="de-DE" sz="1200" dirty="0">
              <a:solidFill>
                <a:schemeClr val="bg1"/>
              </a:solidFill>
            </a:rPr>
            <a:t> – Fortschritt im </a:t>
          </a:r>
          <a:r>
            <a:rPr lang="de-DE" sz="1200" b="1" dirty="0" err="1">
              <a:solidFill>
                <a:schemeClr val="bg1"/>
              </a:solidFill>
            </a:rPr>
            <a:t>Lesepass</a:t>
          </a:r>
          <a:r>
            <a:rPr lang="de-DE" sz="1200" dirty="0">
              <a:solidFill>
                <a:schemeClr val="bg1"/>
              </a:solidFill>
            </a:rPr>
            <a:t> festhalten</a:t>
          </a:r>
        </a:p>
      </dgm:t>
    </dgm:pt>
    <dgm:pt modelId="{7D4BA1D8-4288-44AB-9BB9-A82BD8DD9DE3}" type="parTrans" cxnId="{D3A3AABA-959F-47F3-9A2F-363BD18CECC0}">
      <dgm:prSet/>
      <dgm:spPr/>
      <dgm:t>
        <a:bodyPr/>
        <a:lstStyle/>
        <a:p>
          <a:endParaRPr lang="de-DE"/>
        </a:p>
      </dgm:t>
    </dgm:pt>
    <dgm:pt modelId="{3DEBFB18-F6B7-4056-950B-EC15985C02A9}" type="sibTrans" cxnId="{D3A3AABA-959F-47F3-9A2F-363BD18CECC0}">
      <dgm:prSet/>
      <dgm:spPr/>
      <dgm:t>
        <a:bodyPr/>
        <a:lstStyle/>
        <a:p>
          <a:endParaRPr lang="de-DE"/>
        </a:p>
      </dgm:t>
    </dgm:pt>
    <dgm:pt modelId="{4AC87183-46DE-448F-A54D-E2CAAFD0C8AE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de-DE" sz="1400" b="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gemeinsamer </a:t>
          </a:r>
          <a:r>
            <a:rPr lang="de-DE" sz="1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Start, Tempo und Betonung </a:t>
          </a:r>
          <a:r>
            <a:rPr lang="de-DE" sz="1400" b="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nach Signal</a:t>
          </a:r>
        </a:p>
      </dgm:t>
    </dgm:pt>
    <dgm:pt modelId="{702AFCC5-77D9-4E31-8615-0EA055A9CD27}" type="parTrans" cxnId="{0044ECA9-BA8D-4273-890A-17D45C38FEC6}">
      <dgm:prSet/>
      <dgm:spPr/>
      <dgm:t>
        <a:bodyPr/>
        <a:lstStyle/>
        <a:p>
          <a:endParaRPr lang="de-DE"/>
        </a:p>
      </dgm:t>
    </dgm:pt>
    <dgm:pt modelId="{0A601586-30AC-45C9-A11F-9E0345245C53}" type="sibTrans" cxnId="{0044ECA9-BA8D-4273-890A-17D45C38FEC6}">
      <dgm:prSet/>
      <dgm:spPr/>
      <dgm:t>
        <a:bodyPr/>
        <a:lstStyle/>
        <a:p>
          <a:endParaRPr lang="de-DE"/>
        </a:p>
      </dgm:t>
    </dgm:pt>
    <dgm:pt modelId="{6F36BB23-8D3C-4E1C-8D08-56B65CB0E271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de-DE" sz="1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Schutzraum</a:t>
          </a:r>
          <a:r>
            <a:rPr lang="de-DE" sz="1400" b="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 für schwächere Lesende, fördert Tempo, Betonung, Selbstkorrektur</a:t>
          </a:r>
        </a:p>
      </dgm:t>
    </dgm:pt>
    <dgm:pt modelId="{7981A0CB-4868-427F-A693-A54135F81CA1}" type="parTrans" cxnId="{61BC3C91-3C1C-449F-BE39-BDE08E16A0EA}">
      <dgm:prSet/>
      <dgm:spPr/>
      <dgm:t>
        <a:bodyPr/>
        <a:lstStyle/>
        <a:p>
          <a:endParaRPr lang="de-DE"/>
        </a:p>
      </dgm:t>
    </dgm:pt>
    <dgm:pt modelId="{A6004FAA-EEAE-42A8-94AE-659C3DBCC86D}" type="sibTrans" cxnId="{61BC3C91-3C1C-449F-BE39-BDE08E16A0EA}">
      <dgm:prSet/>
      <dgm:spPr/>
      <dgm:t>
        <a:bodyPr/>
        <a:lstStyle/>
        <a:p>
          <a:endParaRPr lang="de-DE"/>
        </a:p>
      </dgm:t>
    </dgm:pt>
    <dgm:pt modelId="{54BFB567-E54E-485F-A663-435DB19F39B6}">
      <dgm:prSet phldrT="[Text]" custT="1"/>
      <dgm:spPr/>
      <dgm:t>
        <a:bodyPr/>
        <a:lstStyle/>
        <a:p>
          <a:pPr>
            <a:lnSpc>
              <a:spcPct val="100000"/>
            </a:lnSpc>
          </a:pPr>
          <a:endParaRPr lang="de-DE" sz="1400" dirty="0">
            <a:solidFill>
              <a:schemeClr val="bg1"/>
            </a:solidFill>
          </a:endParaRPr>
        </a:p>
      </dgm:t>
    </dgm:pt>
    <dgm:pt modelId="{FE822483-4FC3-4CF3-A36F-AF1D652BB280}" type="parTrans" cxnId="{12643A77-BF05-4826-A1BD-5D9C722C12D8}">
      <dgm:prSet/>
      <dgm:spPr/>
      <dgm:t>
        <a:bodyPr/>
        <a:lstStyle/>
        <a:p>
          <a:endParaRPr lang="de-DE"/>
        </a:p>
      </dgm:t>
    </dgm:pt>
    <dgm:pt modelId="{34F5F58E-27E6-41D9-BA13-0740BC01A126}" type="sibTrans" cxnId="{12643A77-BF05-4826-A1BD-5D9C722C12D8}">
      <dgm:prSet/>
      <dgm:spPr/>
      <dgm:t>
        <a:bodyPr/>
        <a:lstStyle/>
        <a:p>
          <a:endParaRPr lang="de-DE"/>
        </a:p>
      </dgm:t>
    </dgm:pt>
    <dgm:pt modelId="{E766AF81-A4E7-49FC-BA9E-1D87CCA71357}">
      <dgm:prSet phldrT="[Tex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endParaRPr lang="de-DE" sz="1400" b="0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</dgm:t>
    </dgm:pt>
    <dgm:pt modelId="{E1757D06-D2A0-4C84-8741-52FC2499F992}" type="parTrans" cxnId="{36E5D706-D33A-471B-B9A6-CD240C96A5E3}">
      <dgm:prSet/>
      <dgm:spPr/>
      <dgm:t>
        <a:bodyPr/>
        <a:lstStyle/>
        <a:p>
          <a:endParaRPr lang="de-DE"/>
        </a:p>
      </dgm:t>
    </dgm:pt>
    <dgm:pt modelId="{FA8402CD-CDDD-4D94-B7EF-932E40FE4E19}" type="sibTrans" cxnId="{36E5D706-D33A-471B-B9A6-CD240C96A5E3}">
      <dgm:prSet/>
      <dgm:spPr/>
      <dgm:t>
        <a:bodyPr/>
        <a:lstStyle/>
        <a:p>
          <a:endParaRPr lang="de-DE"/>
        </a:p>
      </dgm:t>
    </dgm:pt>
    <dgm:pt modelId="{D3011224-E323-48EC-8CAF-1AA251D5ED6F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</a:pPr>
          <a:endParaRPr lang="de-DE" sz="1400" b="0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</dgm:t>
    </dgm:pt>
    <dgm:pt modelId="{46FF2602-7B03-4A25-857B-08583BD4B5BA}" type="parTrans" cxnId="{F3952B71-A04B-402E-8ECD-1B13109077BF}">
      <dgm:prSet/>
      <dgm:spPr/>
      <dgm:t>
        <a:bodyPr/>
        <a:lstStyle/>
        <a:p>
          <a:endParaRPr lang="de-DE"/>
        </a:p>
      </dgm:t>
    </dgm:pt>
    <dgm:pt modelId="{D010CCDC-7EDD-4829-98D6-A51335C7EFBD}" type="sibTrans" cxnId="{F3952B71-A04B-402E-8ECD-1B13109077BF}">
      <dgm:prSet/>
      <dgm:spPr/>
      <dgm:t>
        <a:bodyPr/>
        <a:lstStyle/>
        <a:p>
          <a:endParaRPr lang="de-DE"/>
        </a:p>
      </dgm:t>
    </dgm:pt>
    <dgm:pt modelId="{9FF8C970-B0B2-4D7B-AEA9-8F8FD8F61B7B}">
      <dgm:prSet phldrT="[Text]"/>
      <dgm:spPr/>
      <dgm:t>
        <a:bodyPr/>
        <a:lstStyle/>
        <a:p>
          <a:r>
            <a:rPr lang="de-DE" dirty="0"/>
            <a:t>Vorlesetheater</a:t>
          </a:r>
        </a:p>
      </dgm:t>
    </dgm:pt>
    <dgm:pt modelId="{76FE6808-B847-446D-AB9D-40F0FA5817AD}" type="sibTrans" cxnId="{F04D97C7-E7CE-4168-9D0B-F71826F1AD8A}">
      <dgm:prSet/>
      <dgm:spPr/>
      <dgm:t>
        <a:bodyPr/>
        <a:lstStyle/>
        <a:p>
          <a:endParaRPr lang="de-DE"/>
        </a:p>
      </dgm:t>
    </dgm:pt>
    <dgm:pt modelId="{E953A826-03C8-437C-A484-15D1EBC8BF39}" type="parTrans" cxnId="{F04D97C7-E7CE-4168-9D0B-F71826F1AD8A}">
      <dgm:prSet/>
      <dgm:spPr/>
      <dgm:t>
        <a:bodyPr/>
        <a:lstStyle/>
        <a:p>
          <a:endParaRPr lang="de-DE"/>
        </a:p>
      </dgm:t>
    </dgm:pt>
    <dgm:pt modelId="{B999912E-83FD-4ED0-8F74-1CB552A84B63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de-DE" sz="1400" b="1" dirty="0">
              <a:solidFill>
                <a:schemeClr val="tx1"/>
              </a:solidFill>
            </a:rPr>
            <a:t>Kleingruppen  (2–4 Kinder)</a:t>
          </a:r>
          <a:r>
            <a:rPr lang="de-DE" sz="1400" dirty="0">
              <a:solidFill>
                <a:schemeClr val="tx1"/>
              </a:solidFill>
            </a:rPr>
            <a:t> bestimmen mit Würfel wer liest</a:t>
          </a:r>
        </a:p>
      </dgm:t>
    </dgm:pt>
    <dgm:pt modelId="{3C57287D-3EBA-4F45-89A0-2E99A0FC9234}" type="parTrans" cxnId="{C9316226-6935-4B00-8A56-79DF0E73BD6E}">
      <dgm:prSet/>
      <dgm:spPr/>
      <dgm:t>
        <a:bodyPr/>
        <a:lstStyle/>
        <a:p>
          <a:endParaRPr lang="de-DE"/>
        </a:p>
      </dgm:t>
    </dgm:pt>
    <dgm:pt modelId="{B6CBD5E1-AE92-4743-881D-1810F3311406}" type="sibTrans" cxnId="{C9316226-6935-4B00-8A56-79DF0E73BD6E}">
      <dgm:prSet/>
      <dgm:spPr/>
      <dgm:t>
        <a:bodyPr/>
        <a:lstStyle/>
        <a:p>
          <a:endParaRPr lang="de-DE"/>
        </a:p>
      </dgm:t>
    </dgm:pt>
    <dgm:pt modelId="{B6E3BB59-DA62-4C36-BB3C-21B1CDF898E8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de-DE" sz="1400" b="1" dirty="0">
              <a:solidFill>
                <a:schemeClr val="tx1"/>
              </a:solidFill>
            </a:rPr>
            <a:t>Alle lesen mit dem Lesefinger mit</a:t>
          </a:r>
          <a:r>
            <a:rPr lang="de-DE" sz="1400" dirty="0">
              <a:solidFill>
                <a:schemeClr val="tx1"/>
              </a:solidFill>
            </a:rPr>
            <a:t> und helfen sich gegenseitig</a:t>
          </a:r>
        </a:p>
      </dgm:t>
    </dgm:pt>
    <dgm:pt modelId="{EF504337-596D-4DF7-BF11-DF864322BD95}" type="parTrans" cxnId="{6D207A64-C6BF-4E80-BD5F-609E41871EFB}">
      <dgm:prSet/>
      <dgm:spPr/>
      <dgm:t>
        <a:bodyPr/>
        <a:lstStyle/>
        <a:p>
          <a:endParaRPr lang="de-DE"/>
        </a:p>
      </dgm:t>
    </dgm:pt>
    <dgm:pt modelId="{F8C71AB0-8359-435B-ADDD-F2DFD982A242}" type="sibTrans" cxnId="{6D207A64-C6BF-4E80-BD5F-609E41871EFB}">
      <dgm:prSet/>
      <dgm:spPr/>
      <dgm:t>
        <a:bodyPr/>
        <a:lstStyle/>
        <a:p>
          <a:endParaRPr lang="de-DE"/>
        </a:p>
      </dgm:t>
    </dgm:pt>
    <dgm:pt modelId="{A546994F-E527-4C1A-976A-C5F63C51618B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de-DE" sz="1400" b="1" dirty="0">
              <a:solidFill>
                <a:schemeClr val="bg1"/>
              </a:solidFill>
            </a:rPr>
            <a:t>fortgeschrittene Lesende</a:t>
          </a:r>
          <a:r>
            <a:rPr lang="de-DE" sz="1400" dirty="0">
              <a:solidFill>
                <a:schemeClr val="bg1"/>
              </a:solidFill>
            </a:rPr>
            <a:t> = Lesevorbilder für Motivation</a:t>
          </a:r>
        </a:p>
      </dgm:t>
    </dgm:pt>
    <dgm:pt modelId="{A064572A-CD38-4E57-9953-ABF7A21DD122}" type="parTrans" cxnId="{E0DEB585-3B0E-4424-B3B0-FBAE617D7FB6}">
      <dgm:prSet/>
      <dgm:spPr/>
      <dgm:t>
        <a:bodyPr/>
        <a:lstStyle/>
        <a:p>
          <a:endParaRPr lang="de-DE"/>
        </a:p>
      </dgm:t>
    </dgm:pt>
    <dgm:pt modelId="{5DD9E4AA-7EBA-4EA3-85CC-4D3F091C36B3}" type="sibTrans" cxnId="{E0DEB585-3B0E-4424-B3B0-FBAE617D7FB6}">
      <dgm:prSet/>
      <dgm:spPr/>
      <dgm:t>
        <a:bodyPr/>
        <a:lstStyle/>
        <a:p>
          <a:endParaRPr lang="de-DE"/>
        </a:p>
      </dgm:t>
    </dgm:pt>
    <dgm:pt modelId="{4797BC99-4EDD-4A32-9F51-E4824404B919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endParaRPr lang="de-DE" sz="1400" dirty="0">
            <a:solidFill>
              <a:schemeClr val="tx1"/>
            </a:solidFill>
          </a:endParaRPr>
        </a:p>
      </dgm:t>
    </dgm:pt>
    <dgm:pt modelId="{313219FB-B7E0-421C-AA59-E19AF635EC01}" type="parTrans" cxnId="{81704F81-24C4-4A94-B2E8-605ABB1995B4}">
      <dgm:prSet/>
      <dgm:spPr/>
      <dgm:t>
        <a:bodyPr/>
        <a:lstStyle/>
        <a:p>
          <a:endParaRPr lang="de-DE"/>
        </a:p>
      </dgm:t>
    </dgm:pt>
    <dgm:pt modelId="{D78363D0-0290-4C86-A41A-8FDE1809BD0E}" type="sibTrans" cxnId="{81704F81-24C4-4A94-B2E8-605ABB1995B4}">
      <dgm:prSet/>
      <dgm:spPr/>
      <dgm:t>
        <a:bodyPr/>
        <a:lstStyle/>
        <a:p>
          <a:endParaRPr lang="de-DE"/>
        </a:p>
      </dgm:t>
    </dgm:pt>
    <dgm:pt modelId="{30FA7BD9-CFBA-440D-BFE0-32FBE4442A43}">
      <dgm:prSet/>
      <dgm:spPr/>
      <dgm:t>
        <a:bodyPr/>
        <a:lstStyle/>
        <a:p>
          <a:r>
            <a:rPr lang="de-DE" dirty="0"/>
            <a:t>Lesen mit dem Hörbuch</a:t>
          </a:r>
        </a:p>
      </dgm:t>
    </dgm:pt>
    <dgm:pt modelId="{E52989AE-7833-4F34-8C7F-E12DEEE2FBB0}" type="parTrans" cxnId="{8B569460-735E-40E5-B1B3-F733B8392E67}">
      <dgm:prSet/>
      <dgm:spPr/>
      <dgm:t>
        <a:bodyPr/>
        <a:lstStyle/>
        <a:p>
          <a:endParaRPr lang="de-DE"/>
        </a:p>
      </dgm:t>
    </dgm:pt>
    <dgm:pt modelId="{D600307C-4EAC-47A6-935B-9FACC640684E}" type="sibTrans" cxnId="{8B569460-735E-40E5-B1B3-F733B8392E67}">
      <dgm:prSet/>
      <dgm:spPr/>
      <dgm:t>
        <a:bodyPr/>
        <a:lstStyle/>
        <a:p>
          <a:endParaRPr lang="de-DE"/>
        </a:p>
      </dgm:t>
    </dgm:pt>
    <dgm:pt modelId="{8030D57E-54B9-4BDF-ADA2-7A94BEF0406F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de-DE" sz="1400" b="1" dirty="0">
              <a:solidFill>
                <a:schemeClr val="tx1"/>
              </a:solidFill>
            </a:rPr>
            <a:t>abschnitts-weises, wiederholtes Lesen</a:t>
          </a:r>
          <a:r>
            <a:rPr lang="de-DE" sz="1400" dirty="0">
              <a:solidFill>
                <a:schemeClr val="tx1"/>
              </a:solidFill>
            </a:rPr>
            <a:t> stärkt Sicherheit und Lesefluss</a:t>
          </a:r>
        </a:p>
      </dgm:t>
    </dgm:pt>
    <dgm:pt modelId="{82360C41-CA0F-40A3-8D45-0EB1C40E5DD0}" type="parTrans" cxnId="{DAC74A28-D56B-4605-9FFF-8D1AB81359B9}">
      <dgm:prSet/>
      <dgm:spPr/>
      <dgm:t>
        <a:bodyPr/>
        <a:lstStyle/>
        <a:p>
          <a:endParaRPr lang="de-DE"/>
        </a:p>
      </dgm:t>
    </dgm:pt>
    <dgm:pt modelId="{0991045E-CEDB-40D2-B3C8-4AE314A0A793}" type="sibTrans" cxnId="{DAC74A28-D56B-4605-9FFF-8D1AB81359B9}">
      <dgm:prSet/>
      <dgm:spPr/>
      <dgm:t>
        <a:bodyPr/>
        <a:lstStyle/>
        <a:p>
          <a:endParaRPr lang="de-DE"/>
        </a:p>
      </dgm:t>
    </dgm:pt>
    <dgm:pt modelId="{CC86BFA0-60EB-4AC0-9A71-A59D3FAC8975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endParaRPr lang="de-DE" sz="1400" dirty="0">
            <a:solidFill>
              <a:schemeClr val="tx1"/>
            </a:solidFill>
          </a:endParaRPr>
        </a:p>
      </dgm:t>
    </dgm:pt>
    <dgm:pt modelId="{289C3BFC-D65A-48A0-BF91-1FFC9B068179}" type="parTrans" cxnId="{48C22F54-5ED8-485A-B92F-15BBD9F10E8F}">
      <dgm:prSet/>
      <dgm:spPr/>
      <dgm:t>
        <a:bodyPr/>
        <a:lstStyle/>
        <a:p>
          <a:endParaRPr lang="de-DE"/>
        </a:p>
      </dgm:t>
    </dgm:pt>
    <dgm:pt modelId="{E2E06150-7C63-4855-A027-D2CF88B7A482}" type="sibTrans" cxnId="{48C22F54-5ED8-485A-B92F-15BBD9F10E8F}">
      <dgm:prSet/>
      <dgm:spPr/>
      <dgm:t>
        <a:bodyPr/>
        <a:lstStyle/>
        <a:p>
          <a:endParaRPr lang="de-DE"/>
        </a:p>
      </dgm:t>
    </dgm:pt>
    <dgm:pt modelId="{829D0954-0764-4A5B-9C29-639D1CA1B2BF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de-DE" sz="1400" dirty="0">
              <a:solidFill>
                <a:schemeClr val="bg1"/>
              </a:solidFill>
            </a:rPr>
            <a:t>Kinder </a:t>
          </a:r>
          <a:r>
            <a:rPr lang="de-DE" sz="1400" b="1" dirty="0">
              <a:solidFill>
                <a:schemeClr val="bg1"/>
              </a:solidFill>
            </a:rPr>
            <a:t>lesen leise oder halblaut mit</a:t>
          </a:r>
          <a:r>
            <a:rPr lang="de-DE" sz="1400" dirty="0">
              <a:solidFill>
                <a:schemeClr val="bg1"/>
              </a:solidFill>
            </a:rPr>
            <a:t>, verfolgen den Text mit dem Finger</a:t>
          </a:r>
        </a:p>
      </dgm:t>
    </dgm:pt>
    <dgm:pt modelId="{E9446297-7B41-45A3-A641-702CCE5FE398}" type="parTrans" cxnId="{5F76F9F7-5617-4C98-AC37-0CBACA6945C6}">
      <dgm:prSet/>
      <dgm:spPr/>
      <dgm:t>
        <a:bodyPr/>
        <a:lstStyle/>
        <a:p>
          <a:endParaRPr lang="de-DE"/>
        </a:p>
      </dgm:t>
    </dgm:pt>
    <dgm:pt modelId="{3001DBF9-FE18-4686-96DA-39F1B841A28E}" type="sibTrans" cxnId="{5F76F9F7-5617-4C98-AC37-0CBACA6945C6}">
      <dgm:prSet/>
      <dgm:spPr/>
      <dgm:t>
        <a:bodyPr/>
        <a:lstStyle/>
        <a:p>
          <a:endParaRPr lang="de-DE"/>
        </a:p>
      </dgm:t>
    </dgm:pt>
    <dgm:pt modelId="{5FF129A6-16AF-4685-9E48-7B87D4BC183B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de-DE" sz="1400" b="1" dirty="0">
              <a:solidFill>
                <a:schemeClr val="bg1"/>
              </a:solidFill>
            </a:rPr>
            <a:t>variabel einsetzbar:</a:t>
          </a:r>
          <a:r>
            <a:rPr lang="de-DE" sz="1400" dirty="0">
              <a:solidFill>
                <a:schemeClr val="bg1"/>
              </a:solidFill>
            </a:rPr>
            <a:t> Gruppe, Einzelarbeit, Kopfhörer oder Audiostift</a:t>
          </a:r>
        </a:p>
      </dgm:t>
    </dgm:pt>
    <dgm:pt modelId="{C9E7FCEB-C37D-4385-9150-512F0C2C21C9}" type="parTrans" cxnId="{F663CB73-2C87-4F3A-AE17-46CF18EB1580}">
      <dgm:prSet/>
      <dgm:spPr/>
      <dgm:t>
        <a:bodyPr/>
        <a:lstStyle/>
        <a:p>
          <a:endParaRPr lang="de-DE"/>
        </a:p>
      </dgm:t>
    </dgm:pt>
    <dgm:pt modelId="{F195E777-06B7-45AB-B4E5-5CCF5BF5EE00}" type="sibTrans" cxnId="{F663CB73-2C87-4F3A-AE17-46CF18EB1580}">
      <dgm:prSet/>
      <dgm:spPr/>
      <dgm:t>
        <a:bodyPr/>
        <a:lstStyle/>
        <a:p>
          <a:endParaRPr lang="de-DE"/>
        </a:p>
      </dgm:t>
    </dgm:pt>
    <dgm:pt modelId="{719B6311-DB4E-476B-9536-84A367DEA808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endParaRPr lang="de-DE" sz="1400" dirty="0">
            <a:solidFill>
              <a:schemeClr val="bg1"/>
            </a:solidFill>
          </a:endParaRPr>
        </a:p>
      </dgm:t>
    </dgm:pt>
    <dgm:pt modelId="{EE04FA19-97C0-4253-9749-40AA0F57BD6B}" type="parTrans" cxnId="{3F51DA09-4B72-4A3A-8181-F5D2BB271B54}">
      <dgm:prSet/>
      <dgm:spPr/>
      <dgm:t>
        <a:bodyPr/>
        <a:lstStyle/>
        <a:p>
          <a:endParaRPr lang="de-DE"/>
        </a:p>
      </dgm:t>
    </dgm:pt>
    <dgm:pt modelId="{366FCFFB-FA58-4C36-AF24-49A60A33FF4F}" type="sibTrans" cxnId="{3F51DA09-4B72-4A3A-8181-F5D2BB271B54}">
      <dgm:prSet/>
      <dgm:spPr/>
      <dgm:t>
        <a:bodyPr/>
        <a:lstStyle/>
        <a:p>
          <a:endParaRPr lang="de-DE"/>
        </a:p>
      </dgm:t>
    </dgm:pt>
    <dgm:pt modelId="{2E9C2F4A-FF58-45C6-9922-2ABC133B3BCC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endParaRPr lang="de-DE" sz="1400" dirty="0">
            <a:solidFill>
              <a:schemeClr val="bg1"/>
            </a:solidFill>
          </a:endParaRPr>
        </a:p>
      </dgm:t>
    </dgm:pt>
    <dgm:pt modelId="{318BAEA7-F5CD-4BAC-82FA-0C1A9859D431}" type="parTrans" cxnId="{BB2052B1-75F4-4D77-9CDD-64C22DE46AFD}">
      <dgm:prSet/>
      <dgm:spPr/>
      <dgm:t>
        <a:bodyPr/>
        <a:lstStyle/>
        <a:p>
          <a:endParaRPr lang="de-DE"/>
        </a:p>
      </dgm:t>
    </dgm:pt>
    <dgm:pt modelId="{CE05E638-2224-4A3A-9D58-1E5B6C5854B3}" type="sibTrans" cxnId="{BB2052B1-75F4-4D77-9CDD-64C22DE46AFD}">
      <dgm:prSet/>
      <dgm:spPr/>
      <dgm:t>
        <a:bodyPr/>
        <a:lstStyle/>
        <a:p>
          <a:endParaRPr lang="de-DE"/>
        </a:p>
      </dgm:t>
    </dgm:pt>
    <dgm:pt modelId="{27EAA14D-22CC-4FBF-B4E8-A34F10FA197A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de-DE" sz="1400" dirty="0">
              <a:solidFill>
                <a:schemeClr val="tx1"/>
              </a:solidFill>
            </a:rPr>
            <a:t>für Gruppen mit </a:t>
          </a:r>
          <a:r>
            <a:rPr lang="de-DE" sz="1400" b="1" dirty="0">
              <a:solidFill>
                <a:schemeClr val="tx1"/>
              </a:solidFill>
            </a:rPr>
            <a:t>fortgeschrittener Leseflüssigkeit</a:t>
          </a:r>
          <a:endParaRPr lang="de-DE" sz="1400" dirty="0">
            <a:solidFill>
              <a:schemeClr val="tx1"/>
            </a:solidFill>
          </a:endParaRPr>
        </a:p>
      </dgm:t>
    </dgm:pt>
    <dgm:pt modelId="{4C9BBAA6-1D72-43A0-9574-7550BCB6D09C}" type="parTrans" cxnId="{DEF5488C-4468-4FBF-B9BC-EDC368648AA5}">
      <dgm:prSet/>
      <dgm:spPr/>
      <dgm:t>
        <a:bodyPr/>
        <a:lstStyle/>
        <a:p>
          <a:endParaRPr lang="de-DE"/>
        </a:p>
      </dgm:t>
    </dgm:pt>
    <dgm:pt modelId="{9C783C25-8D33-46D0-BDF7-5437758487BF}" type="sibTrans" cxnId="{DEF5488C-4468-4FBF-B9BC-EDC368648AA5}">
      <dgm:prSet/>
      <dgm:spPr/>
      <dgm:t>
        <a:bodyPr/>
        <a:lstStyle/>
        <a:p>
          <a:endParaRPr lang="de-DE"/>
        </a:p>
      </dgm:t>
    </dgm:pt>
    <dgm:pt modelId="{7E7DD3E1-07DA-4CCD-92FC-4CBF3C1F3E13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de-DE" sz="1400" b="1" dirty="0">
              <a:solidFill>
                <a:schemeClr val="tx1"/>
              </a:solidFill>
            </a:rPr>
            <a:t>Dialogische Texte</a:t>
          </a:r>
          <a:r>
            <a:rPr lang="de-DE" sz="1400" dirty="0">
              <a:solidFill>
                <a:schemeClr val="tx1"/>
              </a:solidFill>
            </a:rPr>
            <a:t> mehrfach lesen, betonen und inszenieren</a:t>
          </a:r>
        </a:p>
      </dgm:t>
    </dgm:pt>
    <dgm:pt modelId="{41775DF4-2AC6-4A92-B433-AD987E3C092B}" type="parTrans" cxnId="{B6F09D51-D42F-47F3-9EBA-D347FA06F001}">
      <dgm:prSet/>
      <dgm:spPr/>
      <dgm:t>
        <a:bodyPr/>
        <a:lstStyle/>
        <a:p>
          <a:endParaRPr lang="de-DE"/>
        </a:p>
      </dgm:t>
    </dgm:pt>
    <dgm:pt modelId="{251E4CD9-58C4-48E4-9CCA-D4EC8538B900}" type="sibTrans" cxnId="{B6F09D51-D42F-47F3-9EBA-D347FA06F001}">
      <dgm:prSet/>
      <dgm:spPr/>
      <dgm:t>
        <a:bodyPr/>
        <a:lstStyle/>
        <a:p>
          <a:endParaRPr lang="de-DE"/>
        </a:p>
      </dgm:t>
    </dgm:pt>
    <dgm:pt modelId="{B2373494-EA55-41CE-8729-CCA9F0A9404F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de-DE" sz="1400" dirty="0">
              <a:solidFill>
                <a:schemeClr val="tx1"/>
              </a:solidFill>
            </a:rPr>
            <a:t>fördert </a:t>
          </a:r>
          <a:r>
            <a:rPr lang="de-DE" sz="1400" b="1" dirty="0">
              <a:solidFill>
                <a:schemeClr val="tx1"/>
              </a:solidFill>
            </a:rPr>
            <a:t>Lesefluss, Ausdruck und Text-verständnis</a:t>
          </a:r>
          <a:r>
            <a:rPr lang="de-DE" sz="1400" dirty="0">
              <a:solidFill>
                <a:schemeClr val="tx1"/>
              </a:solidFill>
            </a:rPr>
            <a:t> – kombinierbar mit Lautlese-Tandems</a:t>
          </a:r>
        </a:p>
      </dgm:t>
    </dgm:pt>
    <dgm:pt modelId="{8406081E-C800-41D4-80EF-EDBFBA931CD6}" type="parTrans" cxnId="{CCA55457-3F30-4A6E-959C-738C15A24D83}">
      <dgm:prSet/>
      <dgm:spPr/>
      <dgm:t>
        <a:bodyPr/>
        <a:lstStyle/>
        <a:p>
          <a:endParaRPr lang="de-DE"/>
        </a:p>
      </dgm:t>
    </dgm:pt>
    <dgm:pt modelId="{38777745-9CCB-4AA6-8E6F-77C1DBF4A30A}" type="sibTrans" cxnId="{CCA55457-3F30-4A6E-959C-738C15A24D83}">
      <dgm:prSet/>
      <dgm:spPr/>
      <dgm:t>
        <a:bodyPr/>
        <a:lstStyle/>
        <a:p>
          <a:endParaRPr lang="de-DE"/>
        </a:p>
      </dgm:t>
    </dgm:pt>
    <dgm:pt modelId="{6339DF62-7A63-4C20-9656-F1288BC9E879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endParaRPr lang="de-DE" sz="1400" dirty="0">
            <a:solidFill>
              <a:schemeClr val="tx1"/>
            </a:solidFill>
          </a:endParaRPr>
        </a:p>
      </dgm:t>
    </dgm:pt>
    <dgm:pt modelId="{F0819F8D-FEB3-4A98-A16E-3A3EA95669A7}" type="parTrans" cxnId="{1EB30D0D-173E-4ACC-9207-8B42AA021792}">
      <dgm:prSet/>
      <dgm:spPr/>
      <dgm:t>
        <a:bodyPr/>
        <a:lstStyle/>
        <a:p>
          <a:endParaRPr lang="de-DE"/>
        </a:p>
      </dgm:t>
    </dgm:pt>
    <dgm:pt modelId="{EF1F44BB-B7F8-47A7-B8D4-2C78A2735E15}" type="sibTrans" cxnId="{1EB30D0D-173E-4ACC-9207-8B42AA021792}">
      <dgm:prSet/>
      <dgm:spPr/>
      <dgm:t>
        <a:bodyPr/>
        <a:lstStyle/>
        <a:p>
          <a:endParaRPr lang="de-DE"/>
        </a:p>
      </dgm:t>
    </dgm:pt>
    <dgm:pt modelId="{C33D8690-968B-433A-BD67-412AEB6B4DA3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endParaRPr lang="de-DE" sz="1400" dirty="0">
            <a:solidFill>
              <a:schemeClr val="tx1"/>
            </a:solidFill>
          </a:endParaRPr>
        </a:p>
      </dgm:t>
    </dgm:pt>
    <dgm:pt modelId="{463B7FA8-156A-4C21-B265-FF56108BB0ED}" type="parTrans" cxnId="{378B6549-098B-48AE-8E35-96300713D6CE}">
      <dgm:prSet/>
      <dgm:spPr/>
      <dgm:t>
        <a:bodyPr/>
        <a:lstStyle/>
        <a:p>
          <a:endParaRPr lang="de-DE"/>
        </a:p>
      </dgm:t>
    </dgm:pt>
    <dgm:pt modelId="{F42E430D-ED21-42E8-B77D-5E557A3B0DC3}" type="sibTrans" cxnId="{378B6549-098B-48AE-8E35-96300713D6CE}">
      <dgm:prSet/>
      <dgm:spPr/>
      <dgm:t>
        <a:bodyPr/>
        <a:lstStyle/>
        <a:p>
          <a:endParaRPr lang="de-DE"/>
        </a:p>
      </dgm:t>
    </dgm:pt>
    <dgm:pt modelId="{44B3CEA7-BCE5-446E-B42E-A54E3546376A}">
      <dgm:prSet custT="1"/>
      <dgm:spPr/>
      <dgm:t>
        <a:bodyPr/>
        <a:lstStyle/>
        <a:p>
          <a:pPr>
            <a:lnSpc>
              <a:spcPct val="100000"/>
            </a:lnSpc>
          </a:pPr>
          <a:endParaRPr lang="de-DE" sz="1400" dirty="0">
            <a:solidFill>
              <a:schemeClr val="bg1"/>
            </a:solidFill>
          </a:endParaRPr>
        </a:p>
      </dgm:t>
    </dgm:pt>
    <dgm:pt modelId="{CE27CD32-5AD4-470F-A030-7473FBB63E36}" type="parTrans" cxnId="{39DCC73C-C1B7-42E3-9F9D-0C46246A2B84}">
      <dgm:prSet/>
      <dgm:spPr/>
      <dgm:t>
        <a:bodyPr/>
        <a:lstStyle/>
        <a:p>
          <a:endParaRPr lang="de-DE"/>
        </a:p>
      </dgm:t>
    </dgm:pt>
    <dgm:pt modelId="{575BBC99-115D-40F6-BB2F-A816AC1DF8C5}" type="sibTrans" cxnId="{39DCC73C-C1B7-42E3-9F9D-0C46246A2B84}">
      <dgm:prSet/>
      <dgm:spPr/>
      <dgm:t>
        <a:bodyPr/>
        <a:lstStyle/>
        <a:p>
          <a:endParaRPr lang="de-DE"/>
        </a:p>
      </dgm:t>
    </dgm:pt>
    <dgm:pt modelId="{82E8FA18-17DA-4E4B-9513-E82E8287B40C}" type="pres">
      <dgm:prSet presAssocID="{585C66B8-1DB4-4D29-B106-F1A595662035}" presName="linearFlow" presStyleCnt="0">
        <dgm:presLayoutVars>
          <dgm:dir/>
          <dgm:animLvl val="lvl"/>
          <dgm:resizeHandles/>
        </dgm:presLayoutVars>
      </dgm:prSet>
      <dgm:spPr/>
    </dgm:pt>
    <dgm:pt modelId="{B0567068-FD23-4252-897C-3343BA9C2ED0}" type="pres">
      <dgm:prSet presAssocID="{F876F886-92DA-4FDE-B0BA-EA8A89A9E5B6}" presName="compositeNode" presStyleCnt="0">
        <dgm:presLayoutVars>
          <dgm:bulletEnabled val="1"/>
        </dgm:presLayoutVars>
      </dgm:prSet>
      <dgm:spPr/>
    </dgm:pt>
    <dgm:pt modelId="{F1800CB1-E68A-447E-ABE4-B6FF86397BF5}" type="pres">
      <dgm:prSet presAssocID="{F876F886-92DA-4FDE-B0BA-EA8A89A9E5B6}" presName="image" presStyleLbl="fgImgPlace1" presStyleIdx="0" presStyleCnt="5"/>
      <dgm:spPr>
        <a:blipFill>
          <a:blip xmlns:r="http://schemas.openxmlformats.org/officeDocument/2006/relationships" r:embed="rId1"/>
          <a:srcRect/>
          <a:stretch>
            <a:fillRect l="-3000" r="-3000"/>
          </a:stretch>
        </a:blipFill>
        <a:ln w="3175"/>
      </dgm:spPr>
    </dgm:pt>
    <dgm:pt modelId="{0581FFEE-FBAA-4E69-85DB-544157C1B0A3}" type="pres">
      <dgm:prSet presAssocID="{F876F886-92DA-4FDE-B0BA-EA8A89A9E5B6}" presName="childNode" presStyleLbl="node1" presStyleIdx="0" presStyleCnt="5" custScaleY="102582" custLinFactNeighborX="3446" custLinFactNeighborY="-472">
        <dgm:presLayoutVars>
          <dgm:bulletEnabled val="1"/>
        </dgm:presLayoutVars>
      </dgm:prSet>
      <dgm:spPr/>
    </dgm:pt>
    <dgm:pt modelId="{689C6F5D-3C60-4C17-BAD6-BEBCACA3B678}" type="pres">
      <dgm:prSet presAssocID="{F876F886-92DA-4FDE-B0BA-EA8A89A9E5B6}" presName="parentNode" presStyleLbl="revTx" presStyleIdx="0" presStyleCnt="5">
        <dgm:presLayoutVars>
          <dgm:chMax val="0"/>
          <dgm:bulletEnabled val="1"/>
        </dgm:presLayoutVars>
      </dgm:prSet>
      <dgm:spPr/>
    </dgm:pt>
    <dgm:pt modelId="{8F30D314-2A72-4BFC-90F8-A0727F28F3FF}" type="pres">
      <dgm:prSet presAssocID="{76C2A0E4-A48E-4E47-B067-6787FA851E80}" presName="sibTrans" presStyleCnt="0"/>
      <dgm:spPr/>
    </dgm:pt>
    <dgm:pt modelId="{9DEAB441-D7BB-40DF-B8B3-5C639B2A8B86}" type="pres">
      <dgm:prSet presAssocID="{8828C025-A07B-4AF8-B1E0-70B5C919F774}" presName="compositeNode" presStyleCnt="0">
        <dgm:presLayoutVars>
          <dgm:bulletEnabled val="1"/>
        </dgm:presLayoutVars>
      </dgm:prSet>
      <dgm:spPr/>
    </dgm:pt>
    <dgm:pt modelId="{4F0BAD67-DA81-4BF2-B2AF-B9CE194DCB61}" type="pres">
      <dgm:prSet presAssocID="{8828C025-A07B-4AF8-B1E0-70B5C919F774}" presName="image" presStyleLbl="fgImgPlace1" presStyleIdx="1" presStyleCnt="5"/>
      <dgm:spPr>
        <a:blipFill rotWithShape="1">
          <a:blip xmlns:r="http://schemas.openxmlformats.org/officeDocument/2006/relationships" r:embed="rId2"/>
          <a:srcRect/>
          <a:stretch>
            <a:fillRect l="-11000" r="-11000"/>
          </a:stretch>
        </a:blipFill>
      </dgm:spPr>
    </dgm:pt>
    <dgm:pt modelId="{15A2DB99-2F3E-40C3-8753-71515AF51E0D}" type="pres">
      <dgm:prSet presAssocID="{8828C025-A07B-4AF8-B1E0-70B5C919F774}" presName="childNode" presStyleLbl="node1" presStyleIdx="1" presStyleCnt="5" custScaleX="111716" custScaleY="102164" custLinFactNeighborX="13364" custLinFactNeighborY="-472">
        <dgm:presLayoutVars>
          <dgm:bulletEnabled val="1"/>
        </dgm:presLayoutVars>
      </dgm:prSet>
      <dgm:spPr/>
    </dgm:pt>
    <dgm:pt modelId="{464D2257-D6E6-48D0-98F1-6A593FABF78F}" type="pres">
      <dgm:prSet presAssocID="{8828C025-A07B-4AF8-B1E0-70B5C919F774}" presName="parentNode" presStyleLbl="revTx" presStyleIdx="1" presStyleCnt="5">
        <dgm:presLayoutVars>
          <dgm:chMax val="0"/>
          <dgm:bulletEnabled val="1"/>
        </dgm:presLayoutVars>
      </dgm:prSet>
      <dgm:spPr/>
    </dgm:pt>
    <dgm:pt modelId="{6762A503-C717-4CF6-9459-7A3641505FFA}" type="pres">
      <dgm:prSet presAssocID="{42318C6E-0008-478D-A1F9-6A8B1B933D0D}" presName="sibTrans" presStyleCnt="0"/>
      <dgm:spPr/>
    </dgm:pt>
    <dgm:pt modelId="{A0D192A4-CB5A-4CE4-A11B-F2E9CF002F92}" type="pres">
      <dgm:prSet presAssocID="{DA2D14AB-1852-44D2-BA7F-0F1C22727688}" presName="compositeNode" presStyleCnt="0">
        <dgm:presLayoutVars>
          <dgm:bulletEnabled val="1"/>
        </dgm:presLayoutVars>
      </dgm:prSet>
      <dgm:spPr/>
    </dgm:pt>
    <dgm:pt modelId="{FC5BC989-46B4-41BE-89A0-DDCF82B84967}" type="pres">
      <dgm:prSet presAssocID="{DA2D14AB-1852-44D2-BA7F-0F1C22727688}" presName="image" presStyleLbl="fgImgPlace1" presStyleIdx="2" presStyleCnt="5" custLinFactNeighborX="-13347" custLinFactNeighborY="-148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F396271E-4AA3-4240-B57E-BC27F30B3EF5}" type="pres">
      <dgm:prSet presAssocID="{DA2D14AB-1852-44D2-BA7F-0F1C22727688}" presName="childNode" presStyleLbl="node1" presStyleIdx="2" presStyleCnt="5" custScaleX="111675" custScaleY="101746" custLinFactNeighborX="17280" custLinFactNeighborY="-460">
        <dgm:presLayoutVars>
          <dgm:bulletEnabled val="1"/>
        </dgm:presLayoutVars>
      </dgm:prSet>
      <dgm:spPr/>
    </dgm:pt>
    <dgm:pt modelId="{BB36A5E8-DAD8-4FBF-8A40-B7FC2EABCC3A}" type="pres">
      <dgm:prSet presAssocID="{DA2D14AB-1852-44D2-BA7F-0F1C22727688}" presName="parentNode" presStyleLbl="revTx" presStyleIdx="2" presStyleCnt="5">
        <dgm:presLayoutVars>
          <dgm:chMax val="0"/>
          <dgm:bulletEnabled val="1"/>
        </dgm:presLayoutVars>
      </dgm:prSet>
      <dgm:spPr/>
    </dgm:pt>
    <dgm:pt modelId="{77220657-CF1D-4AA1-A14B-79DAFF093FFB}" type="pres">
      <dgm:prSet presAssocID="{810F004D-56D9-4FAA-9B5D-EAA2207034EB}" presName="sibTrans" presStyleCnt="0"/>
      <dgm:spPr/>
    </dgm:pt>
    <dgm:pt modelId="{5010F2E8-076B-41F0-9B3E-A5E4B34B0937}" type="pres">
      <dgm:prSet presAssocID="{30FA7BD9-CFBA-440D-BFE0-32FBE4442A43}" presName="compositeNode" presStyleCnt="0">
        <dgm:presLayoutVars>
          <dgm:bulletEnabled val="1"/>
        </dgm:presLayoutVars>
      </dgm:prSet>
      <dgm:spPr/>
    </dgm:pt>
    <dgm:pt modelId="{73A91658-1436-431C-8705-7F4B3380BCDA}" type="pres">
      <dgm:prSet presAssocID="{30FA7BD9-CFBA-440D-BFE0-32FBE4442A43}" presName="image" presStyleLbl="fgImgPlace1" presStyleIdx="3" presStyleCnt="5"/>
      <dgm:spPr>
        <a:blipFill>
          <a:blip xmlns:r="http://schemas.openxmlformats.org/officeDocument/2006/relationships" r:embed="rId4"/>
          <a:srcRect/>
          <a:stretch>
            <a:fillRect t="-2000" b="-2000"/>
          </a:stretch>
        </a:blipFill>
      </dgm:spPr>
    </dgm:pt>
    <dgm:pt modelId="{B1B642B6-4452-4DED-91DE-C39009B79E0F}" type="pres">
      <dgm:prSet presAssocID="{30FA7BD9-CFBA-440D-BFE0-32FBE4442A43}" presName="childNode" presStyleLbl="node1" presStyleIdx="3" presStyleCnt="5" custScaleX="114155" custLinFactNeighborX="8419" custLinFactNeighborY="727">
        <dgm:presLayoutVars>
          <dgm:bulletEnabled val="1"/>
        </dgm:presLayoutVars>
      </dgm:prSet>
      <dgm:spPr/>
    </dgm:pt>
    <dgm:pt modelId="{6B9BA223-FCD1-4F7A-8988-F929E185EBD3}" type="pres">
      <dgm:prSet presAssocID="{30FA7BD9-CFBA-440D-BFE0-32FBE4442A43}" presName="parentNode" presStyleLbl="revTx" presStyleIdx="3" presStyleCnt="5">
        <dgm:presLayoutVars>
          <dgm:chMax val="0"/>
          <dgm:bulletEnabled val="1"/>
        </dgm:presLayoutVars>
      </dgm:prSet>
      <dgm:spPr/>
    </dgm:pt>
    <dgm:pt modelId="{54C9744B-2EC0-4D61-9785-15B49BBA9650}" type="pres">
      <dgm:prSet presAssocID="{D600307C-4EAC-47A6-935B-9FACC640684E}" presName="sibTrans" presStyleCnt="0"/>
      <dgm:spPr/>
    </dgm:pt>
    <dgm:pt modelId="{F14CA3F6-2F15-4526-A1AD-A853CBFFF825}" type="pres">
      <dgm:prSet presAssocID="{9FF8C970-B0B2-4D7B-AEA9-8F8FD8F61B7B}" presName="compositeNode" presStyleCnt="0">
        <dgm:presLayoutVars>
          <dgm:bulletEnabled val="1"/>
        </dgm:presLayoutVars>
      </dgm:prSet>
      <dgm:spPr/>
    </dgm:pt>
    <dgm:pt modelId="{82D480D0-802F-4D44-927B-596A8AB37745}" type="pres">
      <dgm:prSet presAssocID="{9FF8C970-B0B2-4D7B-AEA9-8F8FD8F61B7B}" presName="image" presStyleLbl="fgImgPlace1" presStyleIdx="4" presStyleCnt="5" custLinFactNeighborX="-14830" custLinFactNeighborY="1483"/>
      <dgm:spPr>
        <a:blipFill>
          <a:blip xmlns:r="http://schemas.openxmlformats.org/officeDocument/2006/relationships" r:embed="rId5"/>
          <a:srcRect/>
          <a:stretch>
            <a:fillRect l="-5000" r="-5000"/>
          </a:stretch>
        </a:blipFill>
      </dgm:spPr>
    </dgm:pt>
    <dgm:pt modelId="{E9CA3EC3-08AD-4C21-976D-BEF87E7B2190}" type="pres">
      <dgm:prSet presAssocID="{9FF8C970-B0B2-4D7B-AEA9-8F8FD8F61B7B}" presName="childNode" presStyleLbl="node1" presStyleIdx="4" presStyleCnt="5" custScaleX="123198" custLinFactNeighborX="4261" custLinFactNeighborY="763">
        <dgm:presLayoutVars>
          <dgm:bulletEnabled val="1"/>
        </dgm:presLayoutVars>
      </dgm:prSet>
      <dgm:spPr/>
    </dgm:pt>
    <dgm:pt modelId="{65B7360B-4944-43E8-9AC0-8639BDBB0606}" type="pres">
      <dgm:prSet presAssocID="{9FF8C970-B0B2-4D7B-AEA9-8F8FD8F61B7B}" presName="parentNode" presStyleLbl="revTx" presStyleIdx="4" presStyleCnt="5" custLinFactNeighborX="-33592" custLinFactNeighborY="-568">
        <dgm:presLayoutVars>
          <dgm:chMax val="0"/>
          <dgm:bulletEnabled val="1"/>
        </dgm:presLayoutVars>
      </dgm:prSet>
      <dgm:spPr/>
    </dgm:pt>
  </dgm:ptLst>
  <dgm:cxnLst>
    <dgm:cxn modelId="{36E5D706-D33A-471B-B9A6-CD240C96A5E3}" srcId="{8828C025-A07B-4AF8-B1E0-70B5C919F774}" destId="{E766AF81-A4E7-49FC-BA9E-1D87CCA71357}" srcOrd="1" destOrd="0" parTransId="{E1757D06-D2A0-4C84-8741-52FC2499F992}" sibTransId="{FA8402CD-CDDD-4D94-B7EF-932E40FE4E19}"/>
    <dgm:cxn modelId="{D1DE1408-7610-4C8C-91EC-A0419237A968}" type="presOf" srcId="{E766AF81-A4E7-49FC-BA9E-1D87CCA71357}" destId="{15A2DB99-2F3E-40C3-8753-71515AF51E0D}" srcOrd="0" destOrd="1" presId="urn:microsoft.com/office/officeart/2005/8/layout/hList2"/>
    <dgm:cxn modelId="{3F51DA09-4B72-4A3A-8181-F5D2BB271B54}" srcId="{30FA7BD9-CFBA-440D-BFE0-32FBE4442A43}" destId="{719B6311-DB4E-476B-9536-84A367DEA808}" srcOrd="1" destOrd="0" parTransId="{EE04FA19-97C0-4253-9749-40AA0F57BD6B}" sibTransId="{366FCFFB-FA58-4C36-AF24-49A60A33FF4F}"/>
    <dgm:cxn modelId="{EEBC770A-9BDD-4085-8EEB-F5377418489D}" srcId="{F876F886-92DA-4FDE-B0BA-EA8A89A9E5B6}" destId="{CC87AEAA-E9F6-4AB9-B713-CEBF0DA298CB}" srcOrd="0" destOrd="0" parTransId="{9B1B7199-38C6-4FE3-A5B9-2AC7181ED1D8}" sibTransId="{BEC07322-06B7-42D6-9A85-27E94654B75F}"/>
    <dgm:cxn modelId="{1EB30D0D-173E-4ACC-9207-8B42AA021792}" srcId="{9FF8C970-B0B2-4D7B-AEA9-8F8FD8F61B7B}" destId="{6339DF62-7A63-4C20-9656-F1288BC9E879}" srcOrd="1" destOrd="0" parTransId="{F0819F8D-FEB3-4A98-A16E-3A3EA95669A7}" sibTransId="{EF1F44BB-B7F8-47A7-B8D4-2C78A2735E15}"/>
    <dgm:cxn modelId="{4A1D550E-2B1F-4AF4-9D0B-D4DEB81DBFB4}" type="presOf" srcId="{9FF8C970-B0B2-4D7B-AEA9-8F8FD8F61B7B}" destId="{65B7360B-4944-43E8-9AC0-8639BDBB0606}" srcOrd="0" destOrd="0" presId="urn:microsoft.com/office/officeart/2005/8/layout/hList2"/>
    <dgm:cxn modelId="{2491B518-F9EF-4DFA-9C4D-117630F5096F}" type="presOf" srcId="{44B3CEA7-BCE5-446E-B42E-A54E3546376A}" destId="{0581FFEE-FBAA-4E69-85DB-544157C1B0A3}" srcOrd="0" destOrd="3" presId="urn:microsoft.com/office/officeart/2005/8/layout/hList2"/>
    <dgm:cxn modelId="{9460721B-9AE7-4DC6-8AA4-3F8D5A4FA4FC}" type="presOf" srcId="{DA2D14AB-1852-44D2-BA7F-0F1C22727688}" destId="{BB36A5E8-DAD8-4FBF-8A40-B7FC2EABCC3A}" srcOrd="0" destOrd="0" presId="urn:microsoft.com/office/officeart/2005/8/layout/hList2"/>
    <dgm:cxn modelId="{C9316226-6935-4B00-8A56-79DF0E73BD6E}" srcId="{DA2D14AB-1852-44D2-BA7F-0F1C22727688}" destId="{B999912E-83FD-4ED0-8F74-1CB552A84B63}" srcOrd="0" destOrd="0" parTransId="{3C57287D-3EBA-4F45-89A0-2E99A0FC9234}" sibTransId="{B6CBD5E1-AE92-4743-881D-1810F3311406}"/>
    <dgm:cxn modelId="{DAC74A28-D56B-4605-9FFF-8D1AB81359B9}" srcId="{DA2D14AB-1852-44D2-BA7F-0F1C22727688}" destId="{8030D57E-54B9-4BDF-ADA2-7A94BEF0406F}" srcOrd="4" destOrd="0" parTransId="{82360C41-CA0F-40A3-8D45-0EB1C40E5DD0}" sibTransId="{0991045E-CEDB-40D2-B3C8-4AE314A0A793}"/>
    <dgm:cxn modelId="{FF54B228-5872-42F7-8E59-9BA9BDA411DC}" type="presOf" srcId="{585C66B8-1DB4-4D29-B106-F1A595662035}" destId="{82E8FA18-17DA-4E4B-9513-E82E8287B40C}" srcOrd="0" destOrd="0" presId="urn:microsoft.com/office/officeart/2005/8/layout/hList2"/>
    <dgm:cxn modelId="{7302A833-ADF1-4460-95DA-6BD9B1EB2D4F}" type="presOf" srcId="{C39BBDF7-7F31-4490-8D1A-629F92720F44}" destId="{0581FFEE-FBAA-4E69-85DB-544157C1B0A3}" srcOrd="0" destOrd="4" presId="urn:microsoft.com/office/officeart/2005/8/layout/hList2"/>
    <dgm:cxn modelId="{C6AD0F37-A190-4274-8580-530D8C5AE039}" srcId="{585C66B8-1DB4-4D29-B106-F1A595662035}" destId="{8828C025-A07B-4AF8-B1E0-70B5C919F774}" srcOrd="1" destOrd="0" parTransId="{8BF29C7D-1E41-4891-BB47-C97DC23AEC8A}" sibTransId="{42318C6E-0008-478D-A1F9-6A8B1B933D0D}"/>
    <dgm:cxn modelId="{E825153B-1B61-47FB-B236-26AC25217317}" type="presOf" srcId="{6F36BB23-8D3C-4E1C-8D08-56B65CB0E271}" destId="{15A2DB99-2F3E-40C3-8753-71515AF51E0D}" srcOrd="0" destOrd="4" presId="urn:microsoft.com/office/officeart/2005/8/layout/hList2"/>
    <dgm:cxn modelId="{39DCC73C-C1B7-42E3-9F9D-0C46246A2B84}" srcId="{F876F886-92DA-4FDE-B0BA-EA8A89A9E5B6}" destId="{44B3CEA7-BCE5-446E-B42E-A54E3546376A}" srcOrd="3" destOrd="0" parTransId="{CE27CD32-5AD4-470F-A030-7473FBB63E36}" sibTransId="{575BBC99-115D-40F6-BB2F-A816AC1DF8C5}"/>
    <dgm:cxn modelId="{836E2240-8AB9-4393-838C-ADDC0E5EA3D3}" type="presOf" srcId="{719B6311-DB4E-476B-9536-84A367DEA808}" destId="{B1B642B6-4452-4DED-91DE-C39009B79E0F}" srcOrd="0" destOrd="1" presId="urn:microsoft.com/office/officeart/2005/8/layout/hList2"/>
    <dgm:cxn modelId="{7F14F95E-75B3-4666-86B0-CC1D2F413A1E}" type="presOf" srcId="{27EAA14D-22CC-4FBF-B4E8-A34F10FA197A}" destId="{E9CA3EC3-08AD-4C21-976D-BEF87E7B2190}" srcOrd="0" destOrd="0" presId="urn:microsoft.com/office/officeart/2005/8/layout/hList2"/>
    <dgm:cxn modelId="{8B569460-735E-40E5-B1B3-F733B8392E67}" srcId="{585C66B8-1DB4-4D29-B106-F1A595662035}" destId="{30FA7BD9-CFBA-440D-BFE0-32FBE4442A43}" srcOrd="3" destOrd="0" parTransId="{E52989AE-7833-4F34-8C7F-E12DEEE2FBB0}" sibTransId="{D600307C-4EAC-47A6-935B-9FACC640684E}"/>
    <dgm:cxn modelId="{6D207A64-C6BF-4E80-BD5F-609E41871EFB}" srcId="{DA2D14AB-1852-44D2-BA7F-0F1C22727688}" destId="{B6E3BB59-DA62-4C36-BB3C-21B1CDF898E8}" srcOrd="2" destOrd="0" parTransId="{EF504337-596D-4DF7-BF11-DF864322BD95}" sibTransId="{F8C71AB0-8359-435B-ADDD-F2DFD982A242}"/>
    <dgm:cxn modelId="{8E313B45-E641-43B9-87BF-00DF62D434CB}" type="presOf" srcId="{30FA7BD9-CFBA-440D-BFE0-32FBE4442A43}" destId="{6B9BA223-FCD1-4F7A-8988-F929E185EBD3}" srcOrd="0" destOrd="0" presId="urn:microsoft.com/office/officeart/2005/8/layout/hList2"/>
    <dgm:cxn modelId="{378B6549-098B-48AE-8E35-96300713D6CE}" srcId="{9FF8C970-B0B2-4D7B-AEA9-8F8FD8F61B7B}" destId="{C33D8690-968B-433A-BD67-412AEB6B4DA3}" srcOrd="3" destOrd="0" parTransId="{463B7FA8-156A-4C21-B265-FF56108BB0ED}" sibTransId="{F42E430D-ED21-42E8-B77D-5E557A3B0DC3}"/>
    <dgm:cxn modelId="{544E4A6D-FCFF-4474-B8EE-3C764A3BBD87}" srcId="{F876F886-92DA-4FDE-B0BA-EA8A89A9E5B6}" destId="{30E2DD35-C93F-4F0E-B4D4-4022572142A5}" srcOrd="2" destOrd="0" parTransId="{040C1682-F2D2-4DDD-A790-4AAE034914CF}" sibTransId="{198F0868-CB89-48D1-9C7C-9C4D0F8374E2}"/>
    <dgm:cxn modelId="{3415526D-D8CA-4910-BFE8-671895DA98F1}" type="presOf" srcId="{5FF129A6-16AF-4685-9E48-7B87D4BC183B}" destId="{B1B642B6-4452-4DED-91DE-C39009B79E0F}" srcOrd="0" destOrd="4" presId="urn:microsoft.com/office/officeart/2005/8/layout/hList2"/>
    <dgm:cxn modelId="{3D939F4E-BE04-422C-B2C6-A4689CCF507C}" type="presOf" srcId="{30E2DD35-C93F-4F0E-B4D4-4022572142A5}" destId="{0581FFEE-FBAA-4E69-85DB-544157C1B0A3}" srcOrd="0" destOrd="2" presId="urn:microsoft.com/office/officeart/2005/8/layout/hList2"/>
    <dgm:cxn modelId="{F3952B71-A04B-402E-8ECD-1B13109077BF}" srcId="{8828C025-A07B-4AF8-B1E0-70B5C919F774}" destId="{D3011224-E323-48EC-8CAF-1AA251D5ED6F}" srcOrd="3" destOrd="0" parTransId="{46FF2602-7B03-4A25-857B-08583BD4B5BA}" sibTransId="{D010CCDC-7EDD-4829-98D6-A51335C7EFBD}"/>
    <dgm:cxn modelId="{B6F09D51-D42F-47F3-9EBA-D347FA06F001}" srcId="{9FF8C970-B0B2-4D7B-AEA9-8F8FD8F61B7B}" destId="{7E7DD3E1-07DA-4CCD-92FC-4CBF3C1F3E13}" srcOrd="2" destOrd="0" parTransId="{41775DF4-2AC6-4A92-B433-AD987E3C092B}" sibTransId="{251E4CD9-58C4-48E4-9CCA-D4EC8538B900}"/>
    <dgm:cxn modelId="{70C08573-823B-4E27-B05B-E29D3DA96B82}" type="presOf" srcId="{7E7DD3E1-07DA-4CCD-92FC-4CBF3C1F3E13}" destId="{E9CA3EC3-08AD-4C21-976D-BEF87E7B2190}" srcOrd="0" destOrd="2" presId="urn:microsoft.com/office/officeart/2005/8/layout/hList2"/>
    <dgm:cxn modelId="{F663CB73-2C87-4F3A-AE17-46CF18EB1580}" srcId="{30FA7BD9-CFBA-440D-BFE0-32FBE4442A43}" destId="{5FF129A6-16AF-4685-9E48-7B87D4BC183B}" srcOrd="4" destOrd="0" parTransId="{C9E7FCEB-C37D-4385-9150-512F0C2C21C9}" sibTransId="{F195E777-06B7-45AB-B4E5-5CCF5BF5EE00}"/>
    <dgm:cxn modelId="{48C22F54-5ED8-485A-B92F-15BBD9F10E8F}" srcId="{DA2D14AB-1852-44D2-BA7F-0F1C22727688}" destId="{CC86BFA0-60EB-4AC0-9A71-A59D3FAC8975}" srcOrd="3" destOrd="0" parTransId="{289C3BFC-D65A-48A0-BF91-1FFC9B068179}" sibTransId="{E2E06150-7C63-4855-A027-D2CF88B7A482}"/>
    <dgm:cxn modelId="{71F2AF76-FB32-4712-AF83-A1679CACFB64}" type="presOf" srcId="{54BFB567-E54E-485F-A663-435DB19F39B6}" destId="{0581FFEE-FBAA-4E69-85DB-544157C1B0A3}" srcOrd="0" destOrd="1" presId="urn:microsoft.com/office/officeart/2005/8/layout/hList2"/>
    <dgm:cxn modelId="{12643A77-BF05-4826-A1BD-5D9C722C12D8}" srcId="{F876F886-92DA-4FDE-B0BA-EA8A89A9E5B6}" destId="{54BFB567-E54E-485F-A663-435DB19F39B6}" srcOrd="1" destOrd="0" parTransId="{FE822483-4FC3-4CF3-A36F-AF1D652BB280}" sibTransId="{34F5F58E-27E6-41D9-BA13-0740BC01A126}"/>
    <dgm:cxn modelId="{CCA55457-3F30-4A6E-959C-738C15A24D83}" srcId="{9FF8C970-B0B2-4D7B-AEA9-8F8FD8F61B7B}" destId="{B2373494-EA55-41CE-8729-CCA9F0A9404F}" srcOrd="4" destOrd="0" parTransId="{8406081E-C800-41D4-80EF-EDBFBA931CD6}" sibTransId="{38777745-9CCB-4AA6-8E6F-77C1DBF4A30A}"/>
    <dgm:cxn modelId="{81704F81-24C4-4A94-B2E8-605ABB1995B4}" srcId="{DA2D14AB-1852-44D2-BA7F-0F1C22727688}" destId="{4797BC99-4EDD-4A32-9F51-E4824404B919}" srcOrd="1" destOrd="0" parTransId="{313219FB-B7E0-421C-AA59-E19AF635EC01}" sibTransId="{D78363D0-0290-4C86-A41A-8FDE1809BD0E}"/>
    <dgm:cxn modelId="{E0DEB585-3B0E-4424-B3B0-FBAE617D7FB6}" srcId="{30FA7BD9-CFBA-440D-BFE0-32FBE4442A43}" destId="{A546994F-E527-4C1A-976A-C5F63C51618B}" srcOrd="0" destOrd="0" parTransId="{A064572A-CD38-4E57-9953-ABF7A21DD122}" sibTransId="{5DD9E4AA-7EBA-4EA3-85CC-4D3F091C36B3}"/>
    <dgm:cxn modelId="{405CCD86-5CC1-490C-94BF-D727D263491A}" type="presOf" srcId="{829D0954-0764-4A5B-9C29-639D1CA1B2BF}" destId="{B1B642B6-4452-4DED-91DE-C39009B79E0F}" srcOrd="0" destOrd="2" presId="urn:microsoft.com/office/officeart/2005/8/layout/hList2"/>
    <dgm:cxn modelId="{36274288-BB6F-4929-8BA8-7BBB9C9CBE90}" srcId="{8828C025-A07B-4AF8-B1E0-70B5C919F774}" destId="{F90D7596-FEF3-4F10-9BE2-9315E648A14C}" srcOrd="0" destOrd="0" parTransId="{23E7F61C-8FF8-4E26-B0B3-29F480BFDCDA}" sibTransId="{49C01693-700F-4925-A64D-1F940F6128E5}"/>
    <dgm:cxn modelId="{E3F7EC8B-1F7D-4F4A-9959-8250FA3AEB98}" type="presOf" srcId="{F876F886-92DA-4FDE-B0BA-EA8A89A9E5B6}" destId="{689C6F5D-3C60-4C17-BAD6-BEBCACA3B678}" srcOrd="0" destOrd="0" presId="urn:microsoft.com/office/officeart/2005/8/layout/hList2"/>
    <dgm:cxn modelId="{DEF5488C-4468-4FBF-B9BC-EDC368648AA5}" srcId="{9FF8C970-B0B2-4D7B-AEA9-8F8FD8F61B7B}" destId="{27EAA14D-22CC-4FBF-B4E8-A34F10FA197A}" srcOrd="0" destOrd="0" parTransId="{4C9BBAA6-1D72-43A0-9574-7550BCB6D09C}" sibTransId="{9C783C25-8D33-46D0-BDF7-5437758487BF}"/>
    <dgm:cxn modelId="{61BC3C91-3C1C-449F-BE39-BDE08E16A0EA}" srcId="{8828C025-A07B-4AF8-B1E0-70B5C919F774}" destId="{6F36BB23-8D3C-4E1C-8D08-56B65CB0E271}" srcOrd="4" destOrd="0" parTransId="{7981A0CB-4868-427F-A693-A54135F81CA1}" sibTransId="{A6004FAA-EEAE-42A8-94AE-659C3DBCC86D}"/>
    <dgm:cxn modelId="{DD31629B-8002-4351-900F-D9ED708A2015}" type="presOf" srcId="{B999912E-83FD-4ED0-8F74-1CB552A84B63}" destId="{F396271E-4AA3-4240-B57E-BC27F30B3EF5}" srcOrd="0" destOrd="0" presId="urn:microsoft.com/office/officeart/2005/8/layout/hList2"/>
    <dgm:cxn modelId="{99C6F1A1-D99E-4012-9840-3CE60C33327C}" type="presOf" srcId="{4797BC99-4EDD-4A32-9F51-E4824404B919}" destId="{F396271E-4AA3-4240-B57E-BC27F30B3EF5}" srcOrd="0" destOrd="1" presId="urn:microsoft.com/office/officeart/2005/8/layout/hList2"/>
    <dgm:cxn modelId="{0044ECA9-BA8D-4273-890A-17D45C38FEC6}" srcId="{8828C025-A07B-4AF8-B1E0-70B5C919F774}" destId="{4AC87183-46DE-448F-A54D-E2CAAFD0C8AE}" srcOrd="2" destOrd="0" parTransId="{702AFCC5-77D9-4E31-8615-0EA055A9CD27}" sibTransId="{0A601586-30AC-45C9-A11F-9E0345245C53}"/>
    <dgm:cxn modelId="{BA52EBAC-5E4A-484C-ADEB-1A47ED423DF2}" type="presOf" srcId="{B6E3BB59-DA62-4C36-BB3C-21B1CDF898E8}" destId="{F396271E-4AA3-4240-B57E-BC27F30B3EF5}" srcOrd="0" destOrd="2" presId="urn:microsoft.com/office/officeart/2005/8/layout/hList2"/>
    <dgm:cxn modelId="{BB2052B1-75F4-4D77-9CDD-64C22DE46AFD}" srcId="{30FA7BD9-CFBA-440D-BFE0-32FBE4442A43}" destId="{2E9C2F4A-FF58-45C6-9922-2ABC133B3BCC}" srcOrd="3" destOrd="0" parTransId="{318BAEA7-F5CD-4BAC-82FA-0C1A9859D431}" sibTransId="{CE05E638-2224-4A3A-9D58-1E5B6C5854B3}"/>
    <dgm:cxn modelId="{7DA83EB5-D180-4CEA-8481-A67E785D5F9E}" type="presOf" srcId="{D3011224-E323-48EC-8CAF-1AA251D5ED6F}" destId="{15A2DB99-2F3E-40C3-8753-71515AF51E0D}" srcOrd="0" destOrd="3" presId="urn:microsoft.com/office/officeart/2005/8/layout/hList2"/>
    <dgm:cxn modelId="{D3A3AABA-959F-47F3-9A2F-363BD18CECC0}" srcId="{F876F886-92DA-4FDE-B0BA-EA8A89A9E5B6}" destId="{C39BBDF7-7F31-4490-8D1A-629F92720F44}" srcOrd="4" destOrd="0" parTransId="{7D4BA1D8-4288-44AB-9BB9-A82BD8DD9DE3}" sibTransId="{3DEBFB18-F6B7-4056-950B-EC15985C02A9}"/>
    <dgm:cxn modelId="{F04D97C7-E7CE-4168-9D0B-F71826F1AD8A}" srcId="{585C66B8-1DB4-4D29-B106-F1A595662035}" destId="{9FF8C970-B0B2-4D7B-AEA9-8F8FD8F61B7B}" srcOrd="4" destOrd="0" parTransId="{E953A826-03C8-437C-A484-15D1EBC8BF39}" sibTransId="{76FE6808-B847-446D-AB9D-40F0FA5817AD}"/>
    <dgm:cxn modelId="{B7AE94CA-1E98-4574-8E7B-4A48E14E6E12}" type="presOf" srcId="{CC86BFA0-60EB-4AC0-9A71-A59D3FAC8975}" destId="{F396271E-4AA3-4240-B57E-BC27F30B3EF5}" srcOrd="0" destOrd="3" presId="urn:microsoft.com/office/officeart/2005/8/layout/hList2"/>
    <dgm:cxn modelId="{43D324CC-B753-4549-9AF7-DEDCD210F714}" type="presOf" srcId="{CC87AEAA-E9F6-4AB9-B713-CEBF0DA298CB}" destId="{0581FFEE-FBAA-4E69-85DB-544157C1B0A3}" srcOrd="0" destOrd="0" presId="urn:microsoft.com/office/officeart/2005/8/layout/hList2"/>
    <dgm:cxn modelId="{7581C3CD-31C6-4F81-BE3D-A5D6D14CB83D}" type="presOf" srcId="{8828C025-A07B-4AF8-B1E0-70B5C919F774}" destId="{464D2257-D6E6-48D0-98F1-6A593FABF78F}" srcOrd="0" destOrd="0" presId="urn:microsoft.com/office/officeart/2005/8/layout/hList2"/>
    <dgm:cxn modelId="{87D66BCE-B4D2-48C2-910D-3226F5FC2A15}" type="presOf" srcId="{4AC87183-46DE-448F-A54D-E2CAAFD0C8AE}" destId="{15A2DB99-2F3E-40C3-8753-71515AF51E0D}" srcOrd="0" destOrd="2" presId="urn:microsoft.com/office/officeart/2005/8/layout/hList2"/>
    <dgm:cxn modelId="{776916D1-77EE-4590-B035-256CC6086099}" type="presOf" srcId="{8030D57E-54B9-4BDF-ADA2-7A94BEF0406F}" destId="{F396271E-4AA3-4240-B57E-BC27F30B3EF5}" srcOrd="0" destOrd="4" presId="urn:microsoft.com/office/officeart/2005/8/layout/hList2"/>
    <dgm:cxn modelId="{A501EDD3-E2A3-49F7-A70A-F5D6459C988B}" srcId="{585C66B8-1DB4-4D29-B106-F1A595662035}" destId="{DA2D14AB-1852-44D2-BA7F-0F1C22727688}" srcOrd="2" destOrd="0" parTransId="{7C18503A-57F1-4F0E-845B-C13B4F007D5B}" sibTransId="{810F004D-56D9-4FAA-9B5D-EAA2207034EB}"/>
    <dgm:cxn modelId="{DF75F6DF-3F5C-487E-866B-B1482C4EB5D6}" type="presOf" srcId="{2E9C2F4A-FF58-45C6-9922-2ABC133B3BCC}" destId="{B1B642B6-4452-4DED-91DE-C39009B79E0F}" srcOrd="0" destOrd="3" presId="urn:microsoft.com/office/officeart/2005/8/layout/hList2"/>
    <dgm:cxn modelId="{DDF330E4-B9AD-4DD6-83B2-756AC156614A}" type="presOf" srcId="{6339DF62-7A63-4C20-9656-F1288BC9E879}" destId="{E9CA3EC3-08AD-4C21-976D-BEF87E7B2190}" srcOrd="0" destOrd="1" presId="urn:microsoft.com/office/officeart/2005/8/layout/hList2"/>
    <dgm:cxn modelId="{FC9896E9-853F-4351-931C-02053DD492C9}" type="presOf" srcId="{F90D7596-FEF3-4F10-9BE2-9315E648A14C}" destId="{15A2DB99-2F3E-40C3-8753-71515AF51E0D}" srcOrd="0" destOrd="0" presId="urn:microsoft.com/office/officeart/2005/8/layout/hList2"/>
    <dgm:cxn modelId="{0F56FFED-1D55-4EC3-A296-3D29D007B032}" type="presOf" srcId="{C33D8690-968B-433A-BD67-412AEB6B4DA3}" destId="{E9CA3EC3-08AD-4C21-976D-BEF87E7B2190}" srcOrd="0" destOrd="3" presId="urn:microsoft.com/office/officeart/2005/8/layout/hList2"/>
    <dgm:cxn modelId="{E9605BEF-5F0C-4121-9926-B19A57980745}" type="presOf" srcId="{A546994F-E527-4C1A-976A-C5F63C51618B}" destId="{B1B642B6-4452-4DED-91DE-C39009B79E0F}" srcOrd="0" destOrd="0" presId="urn:microsoft.com/office/officeart/2005/8/layout/hList2"/>
    <dgm:cxn modelId="{E97502F3-6897-4F44-8784-09D5C1488BB6}" srcId="{585C66B8-1DB4-4D29-B106-F1A595662035}" destId="{F876F886-92DA-4FDE-B0BA-EA8A89A9E5B6}" srcOrd="0" destOrd="0" parTransId="{06BEB32A-0207-4E36-A48B-73325F2BF245}" sibTransId="{76C2A0E4-A48E-4E47-B067-6787FA851E80}"/>
    <dgm:cxn modelId="{5F76F9F7-5617-4C98-AC37-0CBACA6945C6}" srcId="{30FA7BD9-CFBA-440D-BFE0-32FBE4442A43}" destId="{829D0954-0764-4A5B-9C29-639D1CA1B2BF}" srcOrd="2" destOrd="0" parTransId="{E9446297-7B41-45A3-A641-702CCE5FE398}" sibTransId="{3001DBF9-FE18-4686-96DA-39F1B841A28E}"/>
    <dgm:cxn modelId="{C09D18F8-5BA0-4748-AABC-3752D5DF5BCE}" type="presOf" srcId="{B2373494-EA55-41CE-8729-CCA9F0A9404F}" destId="{E9CA3EC3-08AD-4C21-976D-BEF87E7B2190}" srcOrd="0" destOrd="4" presId="urn:microsoft.com/office/officeart/2005/8/layout/hList2"/>
    <dgm:cxn modelId="{96339B77-76CC-40E4-B17E-71B8869B6959}" type="presParOf" srcId="{82E8FA18-17DA-4E4B-9513-E82E8287B40C}" destId="{B0567068-FD23-4252-897C-3343BA9C2ED0}" srcOrd="0" destOrd="0" presId="urn:microsoft.com/office/officeart/2005/8/layout/hList2"/>
    <dgm:cxn modelId="{D61294BB-D732-442C-8A5D-F3833ABBC435}" type="presParOf" srcId="{B0567068-FD23-4252-897C-3343BA9C2ED0}" destId="{F1800CB1-E68A-447E-ABE4-B6FF86397BF5}" srcOrd="0" destOrd="0" presId="urn:microsoft.com/office/officeart/2005/8/layout/hList2"/>
    <dgm:cxn modelId="{10EB8267-4E4E-4718-8094-526C5C1DE3D3}" type="presParOf" srcId="{B0567068-FD23-4252-897C-3343BA9C2ED0}" destId="{0581FFEE-FBAA-4E69-85DB-544157C1B0A3}" srcOrd="1" destOrd="0" presId="urn:microsoft.com/office/officeart/2005/8/layout/hList2"/>
    <dgm:cxn modelId="{20D9958E-7CD3-458A-AE2C-D8FD04AFB638}" type="presParOf" srcId="{B0567068-FD23-4252-897C-3343BA9C2ED0}" destId="{689C6F5D-3C60-4C17-BAD6-BEBCACA3B678}" srcOrd="2" destOrd="0" presId="urn:microsoft.com/office/officeart/2005/8/layout/hList2"/>
    <dgm:cxn modelId="{964740FD-1744-45DB-84EE-94616AF69B44}" type="presParOf" srcId="{82E8FA18-17DA-4E4B-9513-E82E8287B40C}" destId="{8F30D314-2A72-4BFC-90F8-A0727F28F3FF}" srcOrd="1" destOrd="0" presId="urn:microsoft.com/office/officeart/2005/8/layout/hList2"/>
    <dgm:cxn modelId="{5F4E4196-3E50-47FE-933A-80F196781567}" type="presParOf" srcId="{82E8FA18-17DA-4E4B-9513-E82E8287B40C}" destId="{9DEAB441-D7BB-40DF-B8B3-5C639B2A8B86}" srcOrd="2" destOrd="0" presId="urn:microsoft.com/office/officeart/2005/8/layout/hList2"/>
    <dgm:cxn modelId="{F9F9A663-CD14-4084-9C3F-82DFC2814AF6}" type="presParOf" srcId="{9DEAB441-D7BB-40DF-B8B3-5C639B2A8B86}" destId="{4F0BAD67-DA81-4BF2-B2AF-B9CE194DCB61}" srcOrd="0" destOrd="0" presId="urn:microsoft.com/office/officeart/2005/8/layout/hList2"/>
    <dgm:cxn modelId="{984F25F2-8ED9-40D3-B9DD-7DAB7E2CF69D}" type="presParOf" srcId="{9DEAB441-D7BB-40DF-B8B3-5C639B2A8B86}" destId="{15A2DB99-2F3E-40C3-8753-71515AF51E0D}" srcOrd="1" destOrd="0" presId="urn:microsoft.com/office/officeart/2005/8/layout/hList2"/>
    <dgm:cxn modelId="{A593556F-7872-423E-AFD7-7AC60A8FBBEC}" type="presParOf" srcId="{9DEAB441-D7BB-40DF-B8B3-5C639B2A8B86}" destId="{464D2257-D6E6-48D0-98F1-6A593FABF78F}" srcOrd="2" destOrd="0" presId="urn:microsoft.com/office/officeart/2005/8/layout/hList2"/>
    <dgm:cxn modelId="{EE588626-ACDB-48CA-A85A-ECB1802FE19B}" type="presParOf" srcId="{82E8FA18-17DA-4E4B-9513-E82E8287B40C}" destId="{6762A503-C717-4CF6-9459-7A3641505FFA}" srcOrd="3" destOrd="0" presId="urn:microsoft.com/office/officeart/2005/8/layout/hList2"/>
    <dgm:cxn modelId="{946A59BB-BC28-4FE6-B716-20452F63A592}" type="presParOf" srcId="{82E8FA18-17DA-4E4B-9513-E82E8287B40C}" destId="{A0D192A4-CB5A-4CE4-A11B-F2E9CF002F92}" srcOrd="4" destOrd="0" presId="urn:microsoft.com/office/officeart/2005/8/layout/hList2"/>
    <dgm:cxn modelId="{05519570-C2F4-45CE-8A9F-6BDE163743D9}" type="presParOf" srcId="{A0D192A4-CB5A-4CE4-A11B-F2E9CF002F92}" destId="{FC5BC989-46B4-41BE-89A0-DDCF82B84967}" srcOrd="0" destOrd="0" presId="urn:microsoft.com/office/officeart/2005/8/layout/hList2"/>
    <dgm:cxn modelId="{5372FB11-BB96-4A26-A6BA-D5ECA21B584E}" type="presParOf" srcId="{A0D192A4-CB5A-4CE4-A11B-F2E9CF002F92}" destId="{F396271E-4AA3-4240-B57E-BC27F30B3EF5}" srcOrd="1" destOrd="0" presId="urn:microsoft.com/office/officeart/2005/8/layout/hList2"/>
    <dgm:cxn modelId="{BFF9F385-4736-40F8-A775-57D992701913}" type="presParOf" srcId="{A0D192A4-CB5A-4CE4-A11B-F2E9CF002F92}" destId="{BB36A5E8-DAD8-4FBF-8A40-B7FC2EABCC3A}" srcOrd="2" destOrd="0" presId="urn:microsoft.com/office/officeart/2005/8/layout/hList2"/>
    <dgm:cxn modelId="{575BDD61-1BBE-4325-8DDB-2C1FA8A5767A}" type="presParOf" srcId="{82E8FA18-17DA-4E4B-9513-E82E8287B40C}" destId="{77220657-CF1D-4AA1-A14B-79DAFF093FFB}" srcOrd="5" destOrd="0" presId="urn:microsoft.com/office/officeart/2005/8/layout/hList2"/>
    <dgm:cxn modelId="{AEAF933C-B479-4912-8CDE-076F8D05596E}" type="presParOf" srcId="{82E8FA18-17DA-4E4B-9513-E82E8287B40C}" destId="{5010F2E8-076B-41F0-9B3E-A5E4B34B0937}" srcOrd="6" destOrd="0" presId="urn:microsoft.com/office/officeart/2005/8/layout/hList2"/>
    <dgm:cxn modelId="{7FAC4AFA-F7DD-4D28-A97A-431418EC8A22}" type="presParOf" srcId="{5010F2E8-076B-41F0-9B3E-A5E4B34B0937}" destId="{73A91658-1436-431C-8705-7F4B3380BCDA}" srcOrd="0" destOrd="0" presId="urn:microsoft.com/office/officeart/2005/8/layout/hList2"/>
    <dgm:cxn modelId="{BBCB2D5D-AE39-404C-98B4-E9C105AD2314}" type="presParOf" srcId="{5010F2E8-076B-41F0-9B3E-A5E4B34B0937}" destId="{B1B642B6-4452-4DED-91DE-C39009B79E0F}" srcOrd="1" destOrd="0" presId="urn:microsoft.com/office/officeart/2005/8/layout/hList2"/>
    <dgm:cxn modelId="{34A3F6D6-4BA7-49AE-9368-3A3C94E81ACE}" type="presParOf" srcId="{5010F2E8-076B-41F0-9B3E-A5E4B34B0937}" destId="{6B9BA223-FCD1-4F7A-8988-F929E185EBD3}" srcOrd="2" destOrd="0" presId="urn:microsoft.com/office/officeart/2005/8/layout/hList2"/>
    <dgm:cxn modelId="{0D1F4D76-8E18-4997-9899-27B184F3AFDB}" type="presParOf" srcId="{82E8FA18-17DA-4E4B-9513-E82E8287B40C}" destId="{54C9744B-2EC0-4D61-9785-15B49BBA9650}" srcOrd="7" destOrd="0" presId="urn:microsoft.com/office/officeart/2005/8/layout/hList2"/>
    <dgm:cxn modelId="{57676DAC-F36C-44E2-A357-4535F80FD3EC}" type="presParOf" srcId="{82E8FA18-17DA-4E4B-9513-E82E8287B40C}" destId="{F14CA3F6-2F15-4526-A1AD-A853CBFFF825}" srcOrd="8" destOrd="0" presId="urn:microsoft.com/office/officeart/2005/8/layout/hList2"/>
    <dgm:cxn modelId="{FC827131-C6F7-4128-95CF-FEB05FCE2E71}" type="presParOf" srcId="{F14CA3F6-2F15-4526-A1AD-A853CBFFF825}" destId="{82D480D0-802F-4D44-927B-596A8AB37745}" srcOrd="0" destOrd="0" presId="urn:microsoft.com/office/officeart/2005/8/layout/hList2"/>
    <dgm:cxn modelId="{F028258B-0C49-4F47-98CD-B46A25AD426B}" type="presParOf" srcId="{F14CA3F6-2F15-4526-A1AD-A853CBFFF825}" destId="{E9CA3EC3-08AD-4C21-976D-BEF87E7B2190}" srcOrd="1" destOrd="0" presId="urn:microsoft.com/office/officeart/2005/8/layout/hList2"/>
    <dgm:cxn modelId="{1A79F177-0203-44C6-A938-66EA49649374}" type="presParOf" srcId="{F14CA3F6-2F15-4526-A1AD-A853CBFFF825}" destId="{65B7360B-4944-43E8-9AC0-8639BDBB0606}" srcOrd="2" destOrd="0" presId="urn:microsoft.com/office/officeart/2005/8/layout/h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A28AE9A-92B0-4927-9436-E15DA8C160D8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F25D985C-8475-4D05-80E3-29E5456A715C}">
      <dgm:prSet phldrT="[Text]" custT="1"/>
      <dgm:spPr/>
      <dgm:t>
        <a:bodyPr/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14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Auftakt</a:t>
          </a:r>
        </a:p>
      </dgm:t>
    </dgm:pt>
    <dgm:pt modelId="{B67DA11E-4C31-4619-9733-C15C0488C1B0}" type="parTrans" cxnId="{448C7B55-B139-49C5-AA51-284C7DA2EBB4}">
      <dgm:prSet/>
      <dgm:spPr/>
      <dgm:t>
        <a:bodyPr/>
        <a:lstStyle/>
        <a:p>
          <a:endParaRPr lang="de-DE"/>
        </a:p>
      </dgm:t>
    </dgm:pt>
    <dgm:pt modelId="{F70983D4-CF9D-43D8-AEF6-54A10C32C899}" type="sibTrans" cxnId="{448C7B55-B139-49C5-AA51-284C7DA2EBB4}">
      <dgm:prSet/>
      <dgm:spPr/>
      <dgm:t>
        <a:bodyPr/>
        <a:lstStyle/>
        <a:p>
          <a:endParaRPr lang="de-DE"/>
        </a:p>
      </dgm:t>
    </dgm:pt>
    <dgm:pt modelId="{77D13F44-20C1-4D42-9360-3F0012F430D8}">
      <dgm:prSet phldrT="[Text]" custT="1"/>
      <dgm:spPr/>
      <dgm:t>
        <a:bodyPr/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15.10. 26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 err="1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IleA</a:t>
          </a:r>
          <a:r>
            <a:rPr lang="de-DE" sz="1400" b="1" kern="12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 plus</a:t>
          </a:r>
        </a:p>
      </dgm:t>
    </dgm:pt>
    <dgm:pt modelId="{4A0F962E-6A82-4A62-B7D2-8391946FC90C}" type="parTrans" cxnId="{7FE8E56A-80BA-4B24-8D1A-94B85531DB0A}">
      <dgm:prSet/>
      <dgm:spPr/>
      <dgm:t>
        <a:bodyPr/>
        <a:lstStyle/>
        <a:p>
          <a:endParaRPr lang="de-DE"/>
        </a:p>
      </dgm:t>
    </dgm:pt>
    <dgm:pt modelId="{D8E82CB4-0DD3-4CBD-8226-D672AF786BA8}" type="sibTrans" cxnId="{7FE8E56A-80BA-4B24-8D1A-94B85531DB0A}">
      <dgm:prSet/>
      <dgm:spPr/>
      <dgm:t>
        <a:bodyPr/>
        <a:lstStyle/>
        <a:p>
          <a:endParaRPr lang="de-DE"/>
        </a:p>
      </dgm:t>
    </dgm:pt>
    <dgm:pt modelId="{3D019718-EF68-4740-BA94-CD03FB1A31B8}">
      <dgm:prSet phldrT="[Text]" custT="1"/>
      <dgm:spPr/>
      <dgm:t>
        <a:bodyPr/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03.11.26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Grundlagen </a:t>
          </a:r>
          <a:r>
            <a:rPr lang="de-DE" sz="1400" b="1" kern="1200" dirty="0" err="1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Leseband</a:t>
          </a:r>
          <a:endParaRPr lang="de-DE" sz="1400" b="1" kern="1200" dirty="0">
            <a:solidFill>
              <a:srgbClr val="0070C0"/>
            </a:solidFill>
            <a:latin typeface="Calibri" panose="020F0502020204030204"/>
            <a:ea typeface="+mn-ea"/>
            <a:cs typeface="+mn-cs"/>
          </a:endParaRPr>
        </a:p>
      </dgm:t>
    </dgm:pt>
    <dgm:pt modelId="{F9BD1059-E319-4CA1-B588-D569F01CB972}" type="parTrans" cxnId="{C3D0A8D0-101F-48A6-9406-7D22F3847C8F}">
      <dgm:prSet/>
      <dgm:spPr/>
      <dgm:t>
        <a:bodyPr/>
        <a:lstStyle/>
        <a:p>
          <a:endParaRPr lang="de-DE"/>
        </a:p>
      </dgm:t>
    </dgm:pt>
    <dgm:pt modelId="{084FA1F9-B051-4582-A68B-20CF16E5D757}" type="sibTrans" cxnId="{C3D0A8D0-101F-48A6-9406-7D22F3847C8F}">
      <dgm:prSet/>
      <dgm:spPr/>
      <dgm:t>
        <a:bodyPr/>
        <a:lstStyle/>
        <a:p>
          <a:endParaRPr lang="de-DE"/>
        </a:p>
      </dgm:t>
    </dgm:pt>
    <dgm:pt modelId="{7CF15D74-7F5B-4DEE-B729-A4613E5E2A50}">
      <dgm:prSet phldrT="[Text]" custT="1"/>
      <dgm:spPr/>
      <dgm:t>
        <a:bodyPr/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14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14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Austausch-treffen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in Präsenz 15.02.27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14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0422E211-81E4-4EC5-847D-7D459AAC1682}" type="parTrans" cxnId="{172A8217-9105-4E6F-9561-0039AADD3236}">
      <dgm:prSet/>
      <dgm:spPr/>
      <dgm:t>
        <a:bodyPr/>
        <a:lstStyle/>
        <a:p>
          <a:endParaRPr lang="de-DE"/>
        </a:p>
      </dgm:t>
    </dgm:pt>
    <dgm:pt modelId="{0DECD3D3-47F6-49A2-BE06-7A461A6E24E0}" type="sibTrans" cxnId="{172A8217-9105-4E6F-9561-0039AADD3236}">
      <dgm:prSet/>
      <dgm:spPr/>
      <dgm:t>
        <a:bodyPr/>
        <a:lstStyle/>
        <a:p>
          <a:endParaRPr lang="de-DE"/>
        </a:p>
      </dgm:t>
    </dgm:pt>
    <dgm:pt modelId="{E925FEE0-692F-427E-A211-8EE189E10D9C}">
      <dgm:prSet phldrT="[Text]" custT="1"/>
      <dgm:spPr/>
      <dgm:t>
        <a:bodyPr/>
        <a:lstStyle/>
        <a:p>
          <a:endParaRPr lang="de-DE"/>
        </a:p>
      </dgm:t>
    </dgm:pt>
    <dgm:pt modelId="{2A25E0B5-339C-4F21-A114-A2BE3C42878B}" type="parTrans" cxnId="{902C0F2E-47F4-4DB0-8BAA-9569AD39F588}">
      <dgm:prSet/>
      <dgm:spPr/>
      <dgm:t>
        <a:bodyPr/>
        <a:lstStyle/>
        <a:p>
          <a:endParaRPr lang="de-DE"/>
        </a:p>
      </dgm:t>
    </dgm:pt>
    <dgm:pt modelId="{83D80AA4-9874-45AD-89F2-353ADB074AC8}" type="sibTrans" cxnId="{902C0F2E-47F4-4DB0-8BAA-9569AD39F588}">
      <dgm:prSet/>
      <dgm:spPr/>
      <dgm:t>
        <a:bodyPr/>
        <a:lstStyle/>
        <a:p>
          <a:endParaRPr lang="de-DE"/>
        </a:p>
      </dgm:t>
    </dgm:pt>
    <dgm:pt modelId="{B0AE1B7E-E3BD-402F-B3F9-6C6EB8C5B8BF}">
      <dgm:prSet phldrT="[Text]" custT="1"/>
      <dgm:spPr/>
      <dgm:t>
        <a:bodyPr/>
        <a:lstStyle/>
        <a:p>
          <a:pPr>
            <a:buNone/>
          </a:pPr>
          <a:r>
            <a:rPr lang="de-DE" sz="1400" b="1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08.12.26</a:t>
          </a:r>
        </a:p>
        <a:p>
          <a:pPr>
            <a:buNone/>
          </a:pPr>
          <a:r>
            <a:rPr lang="de-DE" sz="1400" b="1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Methoden </a:t>
          </a:r>
          <a:r>
            <a:rPr lang="de-DE" sz="1400" b="1" dirty="0" err="1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Leseband</a:t>
          </a:r>
          <a:endParaRPr lang="de-DE" sz="1400" b="1" dirty="0">
            <a:solidFill>
              <a:srgbClr val="0070C0"/>
            </a:solidFill>
            <a:latin typeface="Calibri" panose="020F0502020204030204"/>
            <a:ea typeface="+mn-ea"/>
            <a:cs typeface="+mn-cs"/>
          </a:endParaRPr>
        </a:p>
        <a:p>
          <a:pPr>
            <a:buNone/>
          </a:pPr>
          <a:endParaRPr lang="de-DE" sz="1800" b="1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838D511D-E5D1-48C1-8323-17A40B6BFD38}" type="parTrans" cxnId="{C8DD31BE-71DF-411C-A782-8E8F419AF794}">
      <dgm:prSet/>
      <dgm:spPr/>
      <dgm:t>
        <a:bodyPr/>
        <a:lstStyle/>
        <a:p>
          <a:endParaRPr lang="de-DE"/>
        </a:p>
      </dgm:t>
    </dgm:pt>
    <dgm:pt modelId="{D4272230-B619-4322-A9E7-1C0C66CEE8D7}" type="sibTrans" cxnId="{C8DD31BE-71DF-411C-A782-8E8F419AF794}">
      <dgm:prSet/>
      <dgm:spPr/>
      <dgm:t>
        <a:bodyPr/>
        <a:lstStyle/>
        <a:p>
          <a:endParaRPr lang="de-DE"/>
        </a:p>
      </dgm:t>
    </dgm:pt>
    <dgm:pt modelId="{A3F19024-6163-44B6-BE1B-E3FD91E79334}" type="pres">
      <dgm:prSet presAssocID="{5A28AE9A-92B0-4927-9436-E15DA8C160D8}" presName="arrowDiagram" presStyleCnt="0">
        <dgm:presLayoutVars>
          <dgm:chMax val="5"/>
          <dgm:dir/>
          <dgm:resizeHandles val="exact"/>
        </dgm:presLayoutVars>
      </dgm:prSet>
      <dgm:spPr/>
    </dgm:pt>
    <dgm:pt modelId="{69ECB066-3DC3-4ACB-90DA-CC9604600B6E}" type="pres">
      <dgm:prSet presAssocID="{5A28AE9A-92B0-4927-9436-E15DA8C160D8}" presName="arrow" presStyleLbl="bgShp" presStyleIdx="0" presStyleCnt="1" custScaleX="176597"/>
      <dgm:spPr/>
    </dgm:pt>
    <dgm:pt modelId="{350F5BAA-CBFD-412E-A3F3-A947F9558C47}" type="pres">
      <dgm:prSet presAssocID="{5A28AE9A-92B0-4927-9436-E15DA8C160D8}" presName="arrowDiagram5" presStyleCnt="0"/>
      <dgm:spPr/>
    </dgm:pt>
    <dgm:pt modelId="{269229E9-4339-4E06-A0E5-F4B0A17D091E}" type="pres">
      <dgm:prSet presAssocID="{F25D985C-8475-4D05-80E3-29E5456A715C}" presName="bullet5a" presStyleLbl="node1" presStyleIdx="0" presStyleCnt="5" custLinFactX="-800000" custLinFactY="100000" custLinFactNeighborX="-897593" custLinFactNeighborY="157151"/>
      <dgm:spPr/>
    </dgm:pt>
    <dgm:pt modelId="{304D8440-6EBB-4680-8DC4-A37749655997}" type="pres">
      <dgm:prSet presAssocID="{F25D985C-8475-4D05-80E3-29E5456A715C}" presName="textBox5a" presStyleLbl="revTx" presStyleIdx="0" presStyleCnt="5" custScaleX="179067" custLinFactX="-100000" custLinFactNeighborX="-139912" custLinFactNeighborY="52682">
        <dgm:presLayoutVars>
          <dgm:bulletEnabled val="1"/>
        </dgm:presLayoutVars>
      </dgm:prSet>
      <dgm:spPr/>
    </dgm:pt>
    <dgm:pt modelId="{9214B877-D55B-4E17-9150-C634784B2AE0}" type="pres">
      <dgm:prSet presAssocID="{77D13F44-20C1-4D42-9360-3F0012F430D8}" presName="bullet5b" presStyleLbl="node1" presStyleIdx="1" presStyleCnt="5" custLinFactX="-400000" custLinFactY="31251" custLinFactNeighborX="-438855" custLinFactNeighborY="100000"/>
      <dgm:spPr/>
    </dgm:pt>
    <dgm:pt modelId="{4494915D-7AAB-4CBA-896E-624589D13A55}" type="pres">
      <dgm:prSet presAssocID="{77D13F44-20C1-4D42-9360-3F0012F430D8}" presName="textBox5b" presStyleLbl="revTx" presStyleIdx="1" presStyleCnt="5" custScaleX="153407" custLinFactX="-100000" custLinFactNeighborX="-137473" custLinFactNeighborY="-55928">
        <dgm:presLayoutVars>
          <dgm:bulletEnabled val="1"/>
        </dgm:presLayoutVars>
      </dgm:prSet>
      <dgm:spPr/>
    </dgm:pt>
    <dgm:pt modelId="{2485F5E4-7F9D-4830-BFB8-8663FEEF9A99}" type="pres">
      <dgm:prSet presAssocID="{3D019718-EF68-4740-BA94-CD03FB1A31B8}" presName="bullet5c" presStyleLbl="node1" presStyleIdx="2" presStyleCnt="5" custLinFactX="-200000" custLinFactY="21281" custLinFactNeighborX="-297247" custLinFactNeighborY="100000"/>
      <dgm:spPr/>
    </dgm:pt>
    <dgm:pt modelId="{58064DB3-2954-4E55-92A1-8B6304C2A141}" type="pres">
      <dgm:prSet presAssocID="{3D019718-EF68-4740-BA94-CD03FB1A31B8}" presName="textBox5c" presStyleLbl="revTx" presStyleIdx="2" presStyleCnt="5" custScaleX="130704" custScaleY="90824" custLinFactX="-76855" custLinFactNeighborX="-100000" custLinFactNeighborY="-52865">
        <dgm:presLayoutVars>
          <dgm:bulletEnabled val="1"/>
        </dgm:presLayoutVars>
      </dgm:prSet>
      <dgm:spPr/>
    </dgm:pt>
    <dgm:pt modelId="{453AB724-D0F6-4F1A-AF8A-7E2422B72F25}" type="pres">
      <dgm:prSet presAssocID="{7CF15D74-7F5B-4DEE-B729-A4613E5E2A50}" presName="bullet5d" presStyleLbl="node1" presStyleIdx="3" presStyleCnt="5" custLinFactX="-100000" custLinFactY="1731" custLinFactNeighborX="-177449" custLinFactNeighborY="100000"/>
      <dgm:spPr/>
    </dgm:pt>
    <dgm:pt modelId="{FF3D4C54-B39B-4836-B6F0-C4FCD3B810C6}" type="pres">
      <dgm:prSet presAssocID="{7CF15D74-7F5B-4DEE-B729-A4613E5E2A50}" presName="textBox5d" presStyleLbl="revTx" presStyleIdx="3" presStyleCnt="5" custScaleX="140762" custLinFactNeighborX="29653" custLinFactNeighborY="5477">
        <dgm:presLayoutVars>
          <dgm:bulletEnabled val="1"/>
        </dgm:presLayoutVars>
      </dgm:prSet>
      <dgm:spPr/>
    </dgm:pt>
    <dgm:pt modelId="{37088C70-E4CA-4C5C-A677-D5FC32932E83}" type="pres">
      <dgm:prSet presAssocID="{B0AE1B7E-E3BD-402F-B3F9-6C6EB8C5B8BF}" presName="bullet5e" presStyleLbl="node1" presStyleIdx="4" presStyleCnt="5" custLinFactNeighborX="-71581" custLinFactNeighborY="62904"/>
      <dgm:spPr/>
    </dgm:pt>
    <dgm:pt modelId="{373603B8-190D-4E6E-AE50-9C8338446052}" type="pres">
      <dgm:prSet presAssocID="{B0AE1B7E-E3BD-402F-B3F9-6C6EB8C5B8BF}" presName="textBox5e" presStyleLbl="revTx" presStyleIdx="4" presStyleCnt="5" custScaleX="140762" custLinFactX="-100000" custLinFactNeighborX="-121817" custLinFactNeighborY="-31113">
        <dgm:presLayoutVars>
          <dgm:bulletEnabled val="1"/>
        </dgm:presLayoutVars>
      </dgm:prSet>
      <dgm:spPr/>
    </dgm:pt>
  </dgm:ptLst>
  <dgm:cxnLst>
    <dgm:cxn modelId="{78664707-507F-4E78-BFAD-551FC92410C0}" type="presOf" srcId="{77D13F44-20C1-4D42-9360-3F0012F430D8}" destId="{4494915D-7AAB-4CBA-896E-624589D13A55}" srcOrd="0" destOrd="0" presId="urn:microsoft.com/office/officeart/2005/8/layout/arrow2"/>
    <dgm:cxn modelId="{172A8217-9105-4E6F-9561-0039AADD3236}" srcId="{5A28AE9A-92B0-4927-9436-E15DA8C160D8}" destId="{7CF15D74-7F5B-4DEE-B729-A4613E5E2A50}" srcOrd="3" destOrd="0" parTransId="{0422E211-81E4-4EC5-847D-7D459AAC1682}" sibTransId="{0DECD3D3-47F6-49A2-BE06-7A461A6E24E0}"/>
    <dgm:cxn modelId="{902C0F2E-47F4-4DB0-8BAA-9569AD39F588}" srcId="{5A28AE9A-92B0-4927-9436-E15DA8C160D8}" destId="{E925FEE0-692F-427E-A211-8EE189E10D9C}" srcOrd="5" destOrd="0" parTransId="{2A25E0B5-339C-4F21-A114-A2BE3C42878B}" sibTransId="{83D80AA4-9874-45AD-89F2-353ADB074AC8}"/>
    <dgm:cxn modelId="{56451F62-6537-40CE-B0E4-CEC275B55496}" type="presOf" srcId="{3D019718-EF68-4740-BA94-CD03FB1A31B8}" destId="{58064DB3-2954-4E55-92A1-8B6304C2A141}" srcOrd="0" destOrd="0" presId="urn:microsoft.com/office/officeart/2005/8/layout/arrow2"/>
    <dgm:cxn modelId="{7FE8E56A-80BA-4B24-8D1A-94B85531DB0A}" srcId="{5A28AE9A-92B0-4927-9436-E15DA8C160D8}" destId="{77D13F44-20C1-4D42-9360-3F0012F430D8}" srcOrd="1" destOrd="0" parTransId="{4A0F962E-6A82-4A62-B7D2-8391946FC90C}" sibTransId="{D8E82CB4-0DD3-4CBD-8226-D672AF786BA8}"/>
    <dgm:cxn modelId="{CAFBB770-D7F8-4B5D-B7BD-E01C77027641}" type="presOf" srcId="{B0AE1B7E-E3BD-402F-B3F9-6C6EB8C5B8BF}" destId="{373603B8-190D-4E6E-AE50-9C8338446052}" srcOrd="0" destOrd="0" presId="urn:microsoft.com/office/officeart/2005/8/layout/arrow2"/>
    <dgm:cxn modelId="{448C7B55-B139-49C5-AA51-284C7DA2EBB4}" srcId="{5A28AE9A-92B0-4927-9436-E15DA8C160D8}" destId="{F25D985C-8475-4D05-80E3-29E5456A715C}" srcOrd="0" destOrd="0" parTransId="{B67DA11E-4C31-4619-9733-C15C0488C1B0}" sibTransId="{F70983D4-CF9D-43D8-AEF6-54A10C32C899}"/>
    <dgm:cxn modelId="{A5ADBD92-9509-4629-8CA9-3CBD2E80B998}" type="presOf" srcId="{7CF15D74-7F5B-4DEE-B729-A4613E5E2A50}" destId="{FF3D4C54-B39B-4836-B6F0-C4FCD3B810C6}" srcOrd="0" destOrd="0" presId="urn:microsoft.com/office/officeart/2005/8/layout/arrow2"/>
    <dgm:cxn modelId="{3A3DE6AB-2376-4AB7-B4C1-E75611A8C227}" type="presOf" srcId="{5A28AE9A-92B0-4927-9436-E15DA8C160D8}" destId="{A3F19024-6163-44B6-BE1B-E3FD91E79334}" srcOrd="0" destOrd="0" presId="urn:microsoft.com/office/officeart/2005/8/layout/arrow2"/>
    <dgm:cxn modelId="{C8DD31BE-71DF-411C-A782-8E8F419AF794}" srcId="{5A28AE9A-92B0-4927-9436-E15DA8C160D8}" destId="{B0AE1B7E-E3BD-402F-B3F9-6C6EB8C5B8BF}" srcOrd="4" destOrd="0" parTransId="{838D511D-E5D1-48C1-8323-17A40B6BFD38}" sibTransId="{D4272230-B619-4322-A9E7-1C0C66CEE8D7}"/>
    <dgm:cxn modelId="{C3D0A8D0-101F-48A6-9406-7D22F3847C8F}" srcId="{5A28AE9A-92B0-4927-9436-E15DA8C160D8}" destId="{3D019718-EF68-4740-BA94-CD03FB1A31B8}" srcOrd="2" destOrd="0" parTransId="{F9BD1059-E319-4CA1-B588-D569F01CB972}" sibTransId="{084FA1F9-B051-4582-A68B-20CF16E5D757}"/>
    <dgm:cxn modelId="{D59578E7-8E64-4F4A-9A83-A2B061C43F13}" type="presOf" srcId="{F25D985C-8475-4D05-80E3-29E5456A715C}" destId="{304D8440-6EBB-4680-8DC4-A37749655997}" srcOrd="0" destOrd="0" presId="urn:microsoft.com/office/officeart/2005/8/layout/arrow2"/>
    <dgm:cxn modelId="{85E45F87-A724-4767-A67E-888A92280B6D}" type="presParOf" srcId="{A3F19024-6163-44B6-BE1B-E3FD91E79334}" destId="{69ECB066-3DC3-4ACB-90DA-CC9604600B6E}" srcOrd="0" destOrd="0" presId="urn:microsoft.com/office/officeart/2005/8/layout/arrow2"/>
    <dgm:cxn modelId="{66772D32-BBCF-4183-8CFB-4FD6D30E7337}" type="presParOf" srcId="{A3F19024-6163-44B6-BE1B-E3FD91E79334}" destId="{350F5BAA-CBFD-412E-A3F3-A947F9558C47}" srcOrd="1" destOrd="0" presId="urn:microsoft.com/office/officeart/2005/8/layout/arrow2"/>
    <dgm:cxn modelId="{945E06C6-AD72-48AF-8999-1ACD5FEEE2A9}" type="presParOf" srcId="{350F5BAA-CBFD-412E-A3F3-A947F9558C47}" destId="{269229E9-4339-4E06-A0E5-F4B0A17D091E}" srcOrd="0" destOrd="0" presId="urn:microsoft.com/office/officeart/2005/8/layout/arrow2"/>
    <dgm:cxn modelId="{4704BCDA-B395-4BFB-A4C7-CD1D4940C118}" type="presParOf" srcId="{350F5BAA-CBFD-412E-A3F3-A947F9558C47}" destId="{304D8440-6EBB-4680-8DC4-A37749655997}" srcOrd="1" destOrd="0" presId="urn:microsoft.com/office/officeart/2005/8/layout/arrow2"/>
    <dgm:cxn modelId="{41823A1E-C4F3-459D-9FB2-9D6FFE26065A}" type="presParOf" srcId="{350F5BAA-CBFD-412E-A3F3-A947F9558C47}" destId="{9214B877-D55B-4E17-9150-C634784B2AE0}" srcOrd="2" destOrd="0" presId="urn:microsoft.com/office/officeart/2005/8/layout/arrow2"/>
    <dgm:cxn modelId="{4C6C1644-2763-4008-A5F6-FAE7AC461286}" type="presParOf" srcId="{350F5BAA-CBFD-412E-A3F3-A947F9558C47}" destId="{4494915D-7AAB-4CBA-896E-624589D13A55}" srcOrd="3" destOrd="0" presId="urn:microsoft.com/office/officeart/2005/8/layout/arrow2"/>
    <dgm:cxn modelId="{19224E39-93FA-493D-A156-E5387F386A2A}" type="presParOf" srcId="{350F5BAA-CBFD-412E-A3F3-A947F9558C47}" destId="{2485F5E4-7F9D-4830-BFB8-8663FEEF9A99}" srcOrd="4" destOrd="0" presId="urn:microsoft.com/office/officeart/2005/8/layout/arrow2"/>
    <dgm:cxn modelId="{E36C0753-D62E-460A-8AFB-243061AAAB37}" type="presParOf" srcId="{350F5BAA-CBFD-412E-A3F3-A947F9558C47}" destId="{58064DB3-2954-4E55-92A1-8B6304C2A141}" srcOrd="5" destOrd="0" presId="urn:microsoft.com/office/officeart/2005/8/layout/arrow2"/>
    <dgm:cxn modelId="{1DA83605-170D-43B0-AEAC-EEC72EC99E78}" type="presParOf" srcId="{350F5BAA-CBFD-412E-A3F3-A947F9558C47}" destId="{453AB724-D0F6-4F1A-AF8A-7E2422B72F25}" srcOrd="6" destOrd="0" presId="urn:microsoft.com/office/officeart/2005/8/layout/arrow2"/>
    <dgm:cxn modelId="{E39661AE-81FF-45AF-8F09-B628AEB6A5C8}" type="presParOf" srcId="{350F5BAA-CBFD-412E-A3F3-A947F9558C47}" destId="{FF3D4C54-B39B-4836-B6F0-C4FCD3B810C6}" srcOrd="7" destOrd="0" presId="urn:microsoft.com/office/officeart/2005/8/layout/arrow2"/>
    <dgm:cxn modelId="{54BD5A0E-ACD6-4C33-A143-A966EBAA1FC7}" type="presParOf" srcId="{350F5BAA-CBFD-412E-A3F3-A947F9558C47}" destId="{37088C70-E4CA-4C5C-A677-D5FC32932E83}" srcOrd="8" destOrd="0" presId="urn:microsoft.com/office/officeart/2005/8/layout/arrow2"/>
    <dgm:cxn modelId="{737C9691-8D65-4687-9E02-7BE446091491}" type="presParOf" srcId="{350F5BAA-CBFD-412E-A3F3-A947F9558C47}" destId="{373603B8-190D-4E6E-AE50-9C8338446052}" srcOrd="9" destOrd="0" presId="urn:microsoft.com/office/officeart/2005/8/layout/arrow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ADFF7F-09FD-4088-8E3A-0B9B06633ABC}">
      <dsp:nvSpPr>
        <dsp:cNvPr id="0" name=""/>
        <dsp:cNvSpPr/>
      </dsp:nvSpPr>
      <dsp:spPr>
        <a:xfrm>
          <a:off x="715331" y="332611"/>
          <a:ext cx="2093062" cy="2093062"/>
        </a:xfrm>
        <a:prstGeom prst="ellipse">
          <a:avLst/>
        </a:prstGeom>
        <a:solidFill>
          <a:schemeClr val="accent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6BEF5B-7F63-4338-A274-9B1D1D36C9FE}">
      <dsp:nvSpPr>
        <dsp:cNvPr id="0" name=""/>
        <dsp:cNvSpPr/>
      </dsp:nvSpPr>
      <dsp:spPr>
        <a:xfrm>
          <a:off x="1161394" y="778674"/>
          <a:ext cx="1200937" cy="12009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FB9E2A-06C4-4ED4-A1D1-09FFBFF17C24}">
      <dsp:nvSpPr>
        <dsp:cNvPr id="0" name=""/>
        <dsp:cNvSpPr/>
      </dsp:nvSpPr>
      <dsp:spPr>
        <a:xfrm>
          <a:off x="46237" y="3077612"/>
          <a:ext cx="34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de-DE" sz="2200" kern="1200" dirty="0"/>
            <a:t>15-20 min täglich lesen</a:t>
          </a:r>
          <a:endParaRPr lang="en-US" sz="2200" kern="1200" dirty="0"/>
        </a:p>
      </dsp:txBody>
      <dsp:txXfrm>
        <a:off x="46237" y="3077612"/>
        <a:ext cx="3431250" cy="720000"/>
      </dsp:txXfrm>
    </dsp:sp>
    <dsp:sp modelId="{30A1E8FA-965D-4052-A5D6-E739C772FAA8}">
      <dsp:nvSpPr>
        <dsp:cNvPr id="0" name=""/>
        <dsp:cNvSpPr/>
      </dsp:nvSpPr>
      <dsp:spPr>
        <a:xfrm>
          <a:off x="4747050" y="332611"/>
          <a:ext cx="2093062" cy="2093062"/>
        </a:xfrm>
        <a:prstGeom prst="ellipse">
          <a:avLst/>
        </a:prstGeom>
        <a:solidFill>
          <a:schemeClr val="accent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197D0B-0063-4C64-9027-02ED356E2068}">
      <dsp:nvSpPr>
        <dsp:cNvPr id="0" name=""/>
        <dsp:cNvSpPr/>
      </dsp:nvSpPr>
      <dsp:spPr>
        <a:xfrm>
          <a:off x="5193112" y="778674"/>
          <a:ext cx="1200937" cy="12009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930DFC-974C-432C-9782-FA3A902D0CA2}">
      <dsp:nvSpPr>
        <dsp:cNvPr id="0" name=""/>
        <dsp:cNvSpPr/>
      </dsp:nvSpPr>
      <dsp:spPr>
        <a:xfrm>
          <a:off x="4077956" y="3077612"/>
          <a:ext cx="34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de-DE" sz="2200" kern="1200" dirty="0"/>
            <a:t>Systematische Förderung der Lesekompetenz</a:t>
          </a:r>
        </a:p>
      </dsp:txBody>
      <dsp:txXfrm>
        <a:off x="4077956" y="3077612"/>
        <a:ext cx="3431250" cy="720000"/>
      </dsp:txXfrm>
    </dsp:sp>
    <dsp:sp modelId="{4C8D27CF-8802-4748-A807-78BB1FD931CE}">
      <dsp:nvSpPr>
        <dsp:cNvPr id="0" name=""/>
        <dsp:cNvSpPr/>
      </dsp:nvSpPr>
      <dsp:spPr>
        <a:xfrm>
          <a:off x="8778769" y="332611"/>
          <a:ext cx="2093062" cy="2093062"/>
        </a:xfrm>
        <a:prstGeom prst="ellipse">
          <a:avLst/>
        </a:prstGeom>
        <a:solidFill>
          <a:schemeClr val="tx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FEC071-E885-412C-AF85-1F4F34F6884E}">
      <dsp:nvSpPr>
        <dsp:cNvPr id="0" name=""/>
        <dsp:cNvSpPr/>
      </dsp:nvSpPr>
      <dsp:spPr>
        <a:xfrm>
          <a:off x="9224831" y="778674"/>
          <a:ext cx="1200937" cy="12009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B0540A-C5E2-4916-BE12-E539B3C39DFF}">
      <dsp:nvSpPr>
        <dsp:cNvPr id="0" name=""/>
        <dsp:cNvSpPr/>
      </dsp:nvSpPr>
      <dsp:spPr>
        <a:xfrm>
          <a:off x="8109675" y="3077612"/>
          <a:ext cx="34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endParaRPr lang="en-US" sz="2200" kern="1200" dirty="0"/>
        </a:p>
      </dsp:txBody>
      <dsp:txXfrm>
        <a:off x="8109675" y="3077612"/>
        <a:ext cx="343125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B7AFF3-158A-DD41-BA50-B1D5C469857B}">
      <dsp:nvSpPr>
        <dsp:cNvPr id="0" name=""/>
        <dsp:cNvSpPr/>
      </dsp:nvSpPr>
      <dsp:spPr>
        <a:xfrm>
          <a:off x="0" y="1431016"/>
          <a:ext cx="560091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3CB833-0549-0443-B11C-3180A255F287}">
      <dsp:nvSpPr>
        <dsp:cNvPr id="0" name=""/>
        <dsp:cNvSpPr/>
      </dsp:nvSpPr>
      <dsp:spPr>
        <a:xfrm>
          <a:off x="280045" y="1209616"/>
          <a:ext cx="3920642" cy="442800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191" tIns="0" rIns="148191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500" kern="1200" dirty="0"/>
            <a:t>Leseverständnis</a:t>
          </a:r>
          <a:endParaRPr lang="en-US" sz="1500" kern="1200" dirty="0"/>
        </a:p>
      </dsp:txBody>
      <dsp:txXfrm>
        <a:off x="301661" y="1231232"/>
        <a:ext cx="3877410" cy="399568"/>
      </dsp:txXfrm>
    </dsp:sp>
    <dsp:sp modelId="{9652B255-EC5C-AE46-BFB5-0F4828BF07AD}">
      <dsp:nvSpPr>
        <dsp:cNvPr id="0" name=""/>
        <dsp:cNvSpPr/>
      </dsp:nvSpPr>
      <dsp:spPr>
        <a:xfrm>
          <a:off x="0" y="2145849"/>
          <a:ext cx="560091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47BEDB-F5F9-9F4D-8CE5-E9AFCC2B3EE3}">
      <dsp:nvSpPr>
        <dsp:cNvPr id="0" name=""/>
        <dsp:cNvSpPr/>
      </dsp:nvSpPr>
      <dsp:spPr>
        <a:xfrm>
          <a:off x="280045" y="1890016"/>
          <a:ext cx="3920642" cy="44280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191" tIns="0" rIns="148191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500" kern="1200" dirty="0"/>
            <a:t>Lesegeschwindigkeit</a:t>
          </a:r>
          <a:endParaRPr lang="en-US" sz="1500" kern="1200" dirty="0"/>
        </a:p>
      </dsp:txBody>
      <dsp:txXfrm>
        <a:off x="301661" y="1911632"/>
        <a:ext cx="3877410" cy="399568"/>
      </dsp:txXfrm>
    </dsp:sp>
    <dsp:sp modelId="{2F9ED1B9-CE17-5643-96BF-0FB2CF117B36}">
      <dsp:nvSpPr>
        <dsp:cNvPr id="0" name=""/>
        <dsp:cNvSpPr/>
      </dsp:nvSpPr>
      <dsp:spPr>
        <a:xfrm>
          <a:off x="0" y="2791817"/>
          <a:ext cx="560091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DFD3D5-20EA-A342-9609-C9A370DFF459}">
      <dsp:nvSpPr>
        <dsp:cNvPr id="0" name=""/>
        <dsp:cNvSpPr/>
      </dsp:nvSpPr>
      <dsp:spPr>
        <a:xfrm>
          <a:off x="280045" y="2570417"/>
          <a:ext cx="3920642" cy="442800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191" tIns="0" rIns="148191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500" kern="1200" dirty="0"/>
            <a:t>Lesegenauigkeit</a:t>
          </a:r>
          <a:endParaRPr lang="en-US" sz="1500" kern="1200" dirty="0"/>
        </a:p>
      </dsp:txBody>
      <dsp:txXfrm>
        <a:off x="301661" y="2592033"/>
        <a:ext cx="3877410" cy="399568"/>
      </dsp:txXfrm>
    </dsp:sp>
    <dsp:sp modelId="{DC188522-C78E-E143-965A-762E5D9A7995}">
      <dsp:nvSpPr>
        <dsp:cNvPr id="0" name=""/>
        <dsp:cNvSpPr/>
      </dsp:nvSpPr>
      <dsp:spPr>
        <a:xfrm>
          <a:off x="0" y="3472217"/>
          <a:ext cx="560091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C98B12-334E-4D4F-922F-FFDA8E2AD8A6}">
      <dsp:nvSpPr>
        <dsp:cNvPr id="0" name=""/>
        <dsp:cNvSpPr/>
      </dsp:nvSpPr>
      <dsp:spPr>
        <a:xfrm>
          <a:off x="280045" y="3250817"/>
          <a:ext cx="3920642" cy="442800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191" tIns="0" rIns="148191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 err="1"/>
            <a:t>phonologische</a:t>
          </a:r>
          <a:r>
            <a:rPr lang="en-US" sz="1500" kern="1200" dirty="0"/>
            <a:t> </a:t>
          </a:r>
          <a:r>
            <a:rPr lang="en-US" sz="1500" kern="1200" dirty="0" err="1"/>
            <a:t>Bewusstheit</a:t>
          </a:r>
          <a:r>
            <a:rPr lang="en-US" sz="1500" kern="1200" dirty="0"/>
            <a:t>, </a:t>
          </a:r>
          <a:r>
            <a:rPr lang="en-US" sz="1500" kern="1200" dirty="0" err="1"/>
            <a:t>Worterkennung</a:t>
          </a:r>
          <a:endParaRPr lang="en-US" sz="1500" kern="1200" dirty="0"/>
        </a:p>
      </dsp:txBody>
      <dsp:txXfrm>
        <a:off x="301661" y="3272433"/>
        <a:ext cx="3877410" cy="3995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ADFF7F-09FD-4088-8E3A-0B9B06633ABC}">
      <dsp:nvSpPr>
        <dsp:cNvPr id="0" name=""/>
        <dsp:cNvSpPr/>
      </dsp:nvSpPr>
      <dsp:spPr>
        <a:xfrm>
          <a:off x="700422" y="251511"/>
          <a:ext cx="2093062" cy="2093062"/>
        </a:xfrm>
        <a:prstGeom prst="ellipse">
          <a:avLst/>
        </a:prstGeom>
        <a:solidFill>
          <a:schemeClr val="accent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6BEF5B-7F63-4338-A274-9B1D1D36C9FE}">
      <dsp:nvSpPr>
        <dsp:cNvPr id="0" name=""/>
        <dsp:cNvSpPr/>
      </dsp:nvSpPr>
      <dsp:spPr>
        <a:xfrm>
          <a:off x="1146485" y="697573"/>
          <a:ext cx="1200937" cy="12009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FB9E2A-06C4-4ED4-A1D1-09FFBFF17C24}">
      <dsp:nvSpPr>
        <dsp:cNvPr id="0" name=""/>
        <dsp:cNvSpPr/>
      </dsp:nvSpPr>
      <dsp:spPr>
        <a:xfrm>
          <a:off x="31329" y="2996511"/>
          <a:ext cx="34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de-DE" sz="2200" kern="1200" dirty="0"/>
            <a:t>15-20 min täglich lesen</a:t>
          </a:r>
          <a:endParaRPr lang="en-US" sz="2200" kern="1200" dirty="0"/>
        </a:p>
      </dsp:txBody>
      <dsp:txXfrm>
        <a:off x="31329" y="2996511"/>
        <a:ext cx="3431250" cy="720000"/>
      </dsp:txXfrm>
    </dsp:sp>
    <dsp:sp modelId="{30A1E8FA-965D-4052-A5D6-E739C772FAA8}">
      <dsp:nvSpPr>
        <dsp:cNvPr id="0" name=""/>
        <dsp:cNvSpPr/>
      </dsp:nvSpPr>
      <dsp:spPr>
        <a:xfrm>
          <a:off x="4732141" y="251511"/>
          <a:ext cx="2093062" cy="2093062"/>
        </a:xfrm>
        <a:prstGeom prst="ellipse">
          <a:avLst/>
        </a:prstGeom>
        <a:solidFill>
          <a:schemeClr val="accent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197D0B-0063-4C64-9027-02ED356E2068}">
      <dsp:nvSpPr>
        <dsp:cNvPr id="0" name=""/>
        <dsp:cNvSpPr/>
      </dsp:nvSpPr>
      <dsp:spPr>
        <a:xfrm>
          <a:off x="5178204" y="697573"/>
          <a:ext cx="1200937" cy="12009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930DFC-974C-432C-9782-FA3A902D0CA2}">
      <dsp:nvSpPr>
        <dsp:cNvPr id="0" name=""/>
        <dsp:cNvSpPr/>
      </dsp:nvSpPr>
      <dsp:spPr>
        <a:xfrm>
          <a:off x="4063048" y="2996511"/>
          <a:ext cx="34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de-DE" sz="2200" kern="1200" dirty="0"/>
            <a:t>Systematische Förderung der Lesekompetenz</a:t>
          </a:r>
          <a:endParaRPr lang="en-US" sz="2200" kern="1200" dirty="0"/>
        </a:p>
      </dsp:txBody>
      <dsp:txXfrm>
        <a:off x="4063048" y="2996511"/>
        <a:ext cx="3431250" cy="720000"/>
      </dsp:txXfrm>
    </dsp:sp>
    <dsp:sp modelId="{4C8D27CF-8802-4748-A807-78BB1FD931CE}">
      <dsp:nvSpPr>
        <dsp:cNvPr id="0" name=""/>
        <dsp:cNvSpPr/>
      </dsp:nvSpPr>
      <dsp:spPr>
        <a:xfrm>
          <a:off x="8763860" y="251511"/>
          <a:ext cx="2093062" cy="2093062"/>
        </a:xfrm>
        <a:prstGeom prst="ellipse">
          <a:avLst/>
        </a:prstGeom>
        <a:solidFill>
          <a:schemeClr val="accent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FEC071-E885-412C-AF85-1F4F34F6884E}">
      <dsp:nvSpPr>
        <dsp:cNvPr id="0" name=""/>
        <dsp:cNvSpPr/>
      </dsp:nvSpPr>
      <dsp:spPr>
        <a:xfrm>
          <a:off x="9209923" y="697573"/>
          <a:ext cx="1200937" cy="12009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B0540A-C5E2-4916-BE12-E539B3C39DFF}">
      <dsp:nvSpPr>
        <dsp:cNvPr id="0" name=""/>
        <dsp:cNvSpPr/>
      </dsp:nvSpPr>
      <dsp:spPr>
        <a:xfrm>
          <a:off x="8094766" y="2996511"/>
          <a:ext cx="34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de-DE" sz="2200" kern="1200" dirty="0"/>
            <a:t>Variabel im Stundenplan</a:t>
          </a:r>
          <a:endParaRPr lang="en-US" sz="2200" kern="1200" dirty="0"/>
        </a:p>
      </dsp:txBody>
      <dsp:txXfrm>
        <a:off x="8094766" y="2996511"/>
        <a:ext cx="343125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9C6F5D-3C60-4C17-BAD6-BEBCACA3B678}">
      <dsp:nvSpPr>
        <dsp:cNvPr id="0" name=""/>
        <dsp:cNvSpPr/>
      </dsp:nvSpPr>
      <dsp:spPr>
        <a:xfrm rot="16200000">
          <a:off x="-2035400" y="2940045"/>
          <a:ext cx="4558572" cy="2956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60775" bIns="0" numCol="1" spcCol="1270" anchor="t" anchorCtr="0">
          <a:noAutofit/>
        </a:bodyPr>
        <a:lstStyle/>
        <a:p>
          <a:pPr marL="0" lvl="0" indent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Lautlese-Tandem</a:t>
          </a:r>
        </a:p>
      </dsp:txBody>
      <dsp:txXfrm>
        <a:off x="-2035400" y="2940045"/>
        <a:ext cx="4558572" cy="295681"/>
      </dsp:txXfrm>
    </dsp:sp>
    <dsp:sp modelId="{0581FFEE-FBAA-4E69-85DB-544157C1B0A3}">
      <dsp:nvSpPr>
        <dsp:cNvPr id="0" name=""/>
        <dsp:cNvSpPr/>
      </dsp:nvSpPr>
      <dsp:spPr>
        <a:xfrm>
          <a:off x="442479" y="728232"/>
          <a:ext cx="1472809" cy="467627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260775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b="1" kern="1200" dirty="0">
              <a:solidFill>
                <a:schemeClr val="bg1"/>
              </a:solidFill>
            </a:rPr>
            <a:t>synchrones, halblautes, mehrfaches Lesen </a:t>
          </a:r>
          <a:r>
            <a:rPr lang="de-DE" sz="1400" kern="1200" dirty="0">
              <a:solidFill>
                <a:schemeClr val="bg1"/>
              </a:solidFill>
            </a:rPr>
            <a:t>desselben Textes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de-DE" sz="1400" kern="1200" dirty="0">
            <a:solidFill>
              <a:schemeClr val="bg1"/>
            </a:solidFill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b="1" kern="1200" dirty="0">
              <a:solidFill>
                <a:schemeClr val="bg1"/>
              </a:solidFill>
            </a:rPr>
            <a:t>Rollenprinzip:</a:t>
          </a:r>
          <a:r>
            <a:rPr lang="de-DE" sz="1400" kern="1200" dirty="0">
              <a:solidFill>
                <a:schemeClr val="bg1"/>
              </a:solidFill>
            </a:rPr>
            <a:t> „Trainer–Sportler“ – k</a:t>
          </a:r>
          <a:r>
            <a:rPr lang="de-DE" sz="1400" b="1" kern="1200" dirty="0">
              <a:solidFill>
                <a:schemeClr val="bg1"/>
              </a:solidFill>
            </a:rPr>
            <a:t>orrigieren, unterstützen, loben</a:t>
          </a:r>
          <a:endParaRPr lang="de-DE" sz="1400" kern="1200" dirty="0">
            <a:solidFill>
              <a:schemeClr val="bg1"/>
            </a:solidFill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de-DE" sz="1400" kern="1200" dirty="0">
            <a:solidFill>
              <a:schemeClr val="bg1"/>
            </a:solidFill>
          </a:endParaRPr>
        </a:p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b="1" kern="1200" dirty="0">
              <a:solidFill>
                <a:schemeClr val="bg1"/>
              </a:solidFill>
            </a:rPr>
            <a:t>Ziel:</a:t>
          </a:r>
          <a:r>
            <a:rPr lang="de-DE" sz="1200" kern="1200" dirty="0">
              <a:solidFill>
                <a:schemeClr val="bg1"/>
              </a:solidFill>
            </a:rPr>
            <a:t> </a:t>
          </a:r>
          <a:r>
            <a:rPr lang="de-DE" sz="1200" b="1" kern="1200" dirty="0">
              <a:solidFill>
                <a:schemeClr val="bg1"/>
              </a:solidFill>
            </a:rPr>
            <a:t>flüssiges, sinnbetontes Lesen</a:t>
          </a:r>
          <a:r>
            <a:rPr lang="de-DE" sz="1200" kern="1200" dirty="0">
              <a:solidFill>
                <a:schemeClr val="bg1"/>
              </a:solidFill>
            </a:rPr>
            <a:t> – Fortschritt im </a:t>
          </a:r>
          <a:r>
            <a:rPr lang="de-DE" sz="1200" b="1" kern="1200" dirty="0" err="1">
              <a:solidFill>
                <a:schemeClr val="bg1"/>
              </a:solidFill>
            </a:rPr>
            <a:t>Lesepass</a:t>
          </a:r>
          <a:r>
            <a:rPr lang="de-DE" sz="1200" kern="1200" dirty="0">
              <a:solidFill>
                <a:schemeClr val="bg1"/>
              </a:solidFill>
            </a:rPr>
            <a:t> festhalten</a:t>
          </a:r>
        </a:p>
      </dsp:txBody>
      <dsp:txXfrm>
        <a:off x="442479" y="728232"/>
        <a:ext cx="1472809" cy="4676275"/>
      </dsp:txXfrm>
    </dsp:sp>
    <dsp:sp modelId="{F1800CB1-E68A-447E-ABE4-B6FF86397BF5}">
      <dsp:nvSpPr>
        <dsp:cNvPr id="0" name=""/>
        <dsp:cNvSpPr/>
      </dsp:nvSpPr>
      <dsp:spPr>
        <a:xfrm>
          <a:off x="96044" y="418300"/>
          <a:ext cx="591363" cy="591363"/>
        </a:xfrm>
        <a:prstGeom prst="rect">
          <a:avLst/>
        </a:prstGeom>
        <a:blipFill>
          <a:blip xmlns:r="http://schemas.openxmlformats.org/officeDocument/2006/relationships" r:embed="rId1"/>
          <a:srcRect/>
          <a:stretch>
            <a:fillRect l="-3000" r="-3000"/>
          </a:stretch>
        </a:blipFill>
        <a:ln w="31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4D2257-D6E6-48D0-98F1-6A593FABF78F}">
      <dsp:nvSpPr>
        <dsp:cNvPr id="0" name=""/>
        <dsp:cNvSpPr/>
      </dsp:nvSpPr>
      <dsp:spPr>
        <a:xfrm rot="16200000">
          <a:off x="115354" y="2940045"/>
          <a:ext cx="4558572" cy="2956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60775" bIns="0" numCol="1" spcCol="1270" anchor="t" anchorCtr="0">
          <a:noAutofit/>
        </a:bodyPr>
        <a:lstStyle/>
        <a:p>
          <a:pPr marL="0" lvl="0" indent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Chorisches Lesen</a:t>
          </a:r>
        </a:p>
      </dsp:txBody>
      <dsp:txXfrm>
        <a:off x="115354" y="2940045"/>
        <a:ext cx="4558572" cy="295681"/>
      </dsp:txXfrm>
    </dsp:sp>
    <dsp:sp modelId="{15A2DB99-2F3E-40C3-8753-71515AF51E0D}">
      <dsp:nvSpPr>
        <dsp:cNvPr id="0" name=""/>
        <dsp:cNvSpPr/>
      </dsp:nvSpPr>
      <dsp:spPr>
        <a:xfrm>
          <a:off x="2653030" y="737759"/>
          <a:ext cx="1645363" cy="4657220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260775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Lehrkraft</a:t>
          </a:r>
          <a:r>
            <a:rPr lang="de-DE" sz="1400" b="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 = </a:t>
          </a:r>
          <a:r>
            <a:rPr lang="de-DE" sz="1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Lesemodell</a:t>
          </a:r>
          <a:r>
            <a:rPr lang="de-DE" sz="1400" b="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, Klasse liest </a:t>
          </a:r>
          <a:r>
            <a:rPr lang="de-DE" sz="1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halblaut</a:t>
          </a:r>
          <a:r>
            <a:rPr lang="de-DE" sz="1400" b="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 mit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de-DE" sz="1400" b="0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b="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gemeinsamer </a:t>
          </a:r>
          <a:r>
            <a:rPr lang="de-DE" sz="1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Start, Tempo und Betonung </a:t>
          </a:r>
          <a:r>
            <a:rPr lang="de-DE" sz="1400" b="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nach Signal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de-DE" sz="1400" b="0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Schutzraum</a:t>
          </a:r>
          <a:r>
            <a:rPr lang="de-DE" sz="1400" b="0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 für schwächere Lesende, fördert Tempo, Betonung, Selbstkorrektur</a:t>
          </a:r>
        </a:p>
      </dsp:txBody>
      <dsp:txXfrm>
        <a:off x="2653030" y="737759"/>
        <a:ext cx="1645363" cy="4657220"/>
      </dsp:txXfrm>
    </dsp:sp>
    <dsp:sp modelId="{4F0BAD67-DA81-4BF2-B2AF-B9CE194DCB61}">
      <dsp:nvSpPr>
        <dsp:cNvPr id="0" name=""/>
        <dsp:cNvSpPr/>
      </dsp:nvSpPr>
      <dsp:spPr>
        <a:xfrm>
          <a:off x="2246799" y="418300"/>
          <a:ext cx="591363" cy="591363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l="-11000" r="-1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36A5E8-DAD8-4FBF-8A40-B7FC2EABCC3A}">
      <dsp:nvSpPr>
        <dsp:cNvPr id="0" name=""/>
        <dsp:cNvSpPr/>
      </dsp:nvSpPr>
      <dsp:spPr>
        <a:xfrm rot="16200000">
          <a:off x="2352386" y="2940045"/>
          <a:ext cx="4558572" cy="2956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60775" bIns="0" numCol="1" spcCol="1270" anchor="t" anchorCtr="0">
          <a:noAutofit/>
        </a:bodyPr>
        <a:lstStyle/>
        <a:p>
          <a:pPr marL="0" lvl="0" indent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 Ich-Du-Wir-Würfel</a:t>
          </a:r>
        </a:p>
      </dsp:txBody>
      <dsp:txXfrm>
        <a:off x="2352386" y="2940045"/>
        <a:ext cx="4558572" cy="295681"/>
      </dsp:txXfrm>
    </dsp:sp>
    <dsp:sp modelId="{F396271E-4AA3-4240-B57E-BC27F30B3EF5}">
      <dsp:nvSpPr>
        <dsp:cNvPr id="0" name=""/>
        <dsp:cNvSpPr/>
      </dsp:nvSpPr>
      <dsp:spPr>
        <a:xfrm>
          <a:off x="4948039" y="747834"/>
          <a:ext cx="1644759" cy="4638165"/>
        </a:xfrm>
        <a:prstGeom prst="rect">
          <a:avLst/>
        </a:prstGeom>
        <a:solidFill>
          <a:schemeClr val="accent3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260775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b="1" kern="1200" dirty="0">
              <a:solidFill>
                <a:schemeClr val="tx1"/>
              </a:solidFill>
            </a:rPr>
            <a:t>Kleingruppen  (2–4 Kinder)</a:t>
          </a:r>
          <a:r>
            <a:rPr lang="de-DE" sz="1400" kern="1200" dirty="0">
              <a:solidFill>
                <a:schemeClr val="tx1"/>
              </a:solidFill>
            </a:rPr>
            <a:t> bestimmen mit Würfel wer liest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de-DE" sz="1400" kern="1200" dirty="0">
            <a:solidFill>
              <a:schemeClr val="tx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b="1" kern="1200" dirty="0">
              <a:solidFill>
                <a:schemeClr val="tx1"/>
              </a:solidFill>
            </a:rPr>
            <a:t>Alle lesen mit dem Lesefinger mit</a:t>
          </a:r>
          <a:r>
            <a:rPr lang="de-DE" sz="1400" kern="1200" dirty="0">
              <a:solidFill>
                <a:schemeClr val="tx1"/>
              </a:solidFill>
            </a:rPr>
            <a:t> und helfen sich gegenseitig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de-DE" sz="1400" kern="1200" dirty="0">
            <a:solidFill>
              <a:schemeClr val="tx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b="1" kern="1200" dirty="0">
              <a:solidFill>
                <a:schemeClr val="tx1"/>
              </a:solidFill>
            </a:rPr>
            <a:t>abschnitts-weises, wiederholtes Lesen</a:t>
          </a:r>
          <a:r>
            <a:rPr lang="de-DE" sz="1400" kern="1200" dirty="0">
              <a:solidFill>
                <a:schemeClr val="tx1"/>
              </a:solidFill>
            </a:rPr>
            <a:t> stärkt Sicherheit und Lesefluss</a:t>
          </a:r>
        </a:p>
      </dsp:txBody>
      <dsp:txXfrm>
        <a:off x="4948039" y="747834"/>
        <a:ext cx="1644759" cy="4638165"/>
      </dsp:txXfrm>
    </dsp:sp>
    <dsp:sp modelId="{FC5BC989-46B4-41BE-89A0-DDCF82B84967}">
      <dsp:nvSpPr>
        <dsp:cNvPr id="0" name=""/>
        <dsp:cNvSpPr/>
      </dsp:nvSpPr>
      <dsp:spPr>
        <a:xfrm>
          <a:off x="4404902" y="409530"/>
          <a:ext cx="591363" cy="591363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9BA223-FCD1-4F7A-8988-F929E185EBD3}">
      <dsp:nvSpPr>
        <dsp:cNvPr id="0" name=""/>
        <dsp:cNvSpPr/>
      </dsp:nvSpPr>
      <dsp:spPr>
        <a:xfrm rot="16200000">
          <a:off x="4589116" y="2940045"/>
          <a:ext cx="4558572" cy="2956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60775" bIns="0" numCol="1" spcCol="1270" anchor="t" anchorCtr="0">
          <a:noAutofit/>
        </a:bodyPr>
        <a:lstStyle/>
        <a:p>
          <a:pPr marL="0" lvl="0" indent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Lesen mit dem Hörbuch</a:t>
          </a:r>
        </a:p>
      </dsp:txBody>
      <dsp:txXfrm>
        <a:off x="4589116" y="2940045"/>
        <a:ext cx="4558572" cy="295681"/>
      </dsp:txXfrm>
    </dsp:sp>
    <dsp:sp modelId="{B1B642B6-4452-4DED-91DE-C39009B79E0F}">
      <dsp:nvSpPr>
        <dsp:cNvPr id="0" name=""/>
        <dsp:cNvSpPr/>
      </dsp:nvSpPr>
      <dsp:spPr>
        <a:xfrm>
          <a:off x="7036001" y="841740"/>
          <a:ext cx="1681285" cy="4558572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260775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b="1" kern="1200" dirty="0">
              <a:solidFill>
                <a:schemeClr val="bg1"/>
              </a:solidFill>
            </a:rPr>
            <a:t>fortgeschrittene Lesende</a:t>
          </a:r>
          <a:r>
            <a:rPr lang="de-DE" sz="1400" kern="1200" dirty="0">
              <a:solidFill>
                <a:schemeClr val="bg1"/>
              </a:solidFill>
            </a:rPr>
            <a:t> = Lesevorbilder für Motivation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de-DE" sz="1400" kern="1200" dirty="0">
            <a:solidFill>
              <a:schemeClr val="bg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kern="1200" dirty="0">
              <a:solidFill>
                <a:schemeClr val="bg1"/>
              </a:solidFill>
            </a:rPr>
            <a:t>Kinder </a:t>
          </a:r>
          <a:r>
            <a:rPr lang="de-DE" sz="1400" b="1" kern="1200" dirty="0">
              <a:solidFill>
                <a:schemeClr val="bg1"/>
              </a:solidFill>
            </a:rPr>
            <a:t>lesen leise oder halblaut mit</a:t>
          </a:r>
          <a:r>
            <a:rPr lang="de-DE" sz="1400" kern="1200" dirty="0">
              <a:solidFill>
                <a:schemeClr val="bg1"/>
              </a:solidFill>
            </a:rPr>
            <a:t>, verfolgen den Text mit dem Finger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de-DE" sz="1400" kern="1200" dirty="0">
            <a:solidFill>
              <a:schemeClr val="bg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b="1" kern="1200" dirty="0">
              <a:solidFill>
                <a:schemeClr val="bg1"/>
              </a:solidFill>
            </a:rPr>
            <a:t>variabel einsetzbar:</a:t>
          </a:r>
          <a:r>
            <a:rPr lang="de-DE" sz="1400" kern="1200" dirty="0">
              <a:solidFill>
                <a:schemeClr val="bg1"/>
              </a:solidFill>
            </a:rPr>
            <a:t> Gruppe, Einzelarbeit, Kopfhörer oder Audiostift</a:t>
          </a:r>
        </a:p>
      </dsp:txBody>
      <dsp:txXfrm>
        <a:off x="7036001" y="841740"/>
        <a:ext cx="1681285" cy="4558572"/>
      </dsp:txXfrm>
    </dsp:sp>
    <dsp:sp modelId="{73A91658-1436-431C-8705-7F4B3380BCDA}">
      <dsp:nvSpPr>
        <dsp:cNvPr id="0" name=""/>
        <dsp:cNvSpPr/>
      </dsp:nvSpPr>
      <dsp:spPr>
        <a:xfrm>
          <a:off x="6720562" y="418300"/>
          <a:ext cx="591363" cy="591363"/>
        </a:xfrm>
        <a:prstGeom prst="rect">
          <a:avLst/>
        </a:prstGeom>
        <a:blipFill>
          <a:blip xmlns:r="http://schemas.openxmlformats.org/officeDocument/2006/relationships" r:embed="rId4"/>
          <a:srcRect/>
          <a:stretch>
            <a:fillRect t="-2000" b="-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B7360B-4944-43E8-9AC0-8639BDBB0606}">
      <dsp:nvSpPr>
        <dsp:cNvPr id="0" name=""/>
        <dsp:cNvSpPr/>
      </dsp:nvSpPr>
      <dsp:spPr>
        <a:xfrm rot="16200000">
          <a:off x="6744784" y="2914152"/>
          <a:ext cx="4558572" cy="2956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60775" bIns="0" numCol="1" spcCol="1270" anchor="t" anchorCtr="0">
          <a:noAutofit/>
        </a:bodyPr>
        <a:lstStyle/>
        <a:p>
          <a:pPr marL="0" lvl="0" indent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 dirty="0"/>
            <a:t>Vorlesetheater</a:t>
          </a:r>
        </a:p>
      </dsp:txBody>
      <dsp:txXfrm>
        <a:off x="6744784" y="2914152"/>
        <a:ext cx="4558572" cy="295681"/>
      </dsp:txXfrm>
    </dsp:sp>
    <dsp:sp modelId="{E9CA3EC3-08AD-4C21-976D-BEF87E7B2190}">
      <dsp:nvSpPr>
        <dsp:cNvPr id="0" name=""/>
        <dsp:cNvSpPr/>
      </dsp:nvSpPr>
      <dsp:spPr>
        <a:xfrm>
          <a:off x="9163162" y="843381"/>
          <a:ext cx="1814471" cy="4558572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260775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kern="1200" dirty="0">
              <a:solidFill>
                <a:schemeClr val="tx1"/>
              </a:solidFill>
            </a:rPr>
            <a:t>für Gruppen mit </a:t>
          </a:r>
          <a:r>
            <a:rPr lang="de-DE" sz="1400" b="1" kern="1200" dirty="0">
              <a:solidFill>
                <a:schemeClr val="tx1"/>
              </a:solidFill>
            </a:rPr>
            <a:t>fortgeschrittener Leseflüssigkeit</a:t>
          </a:r>
          <a:endParaRPr lang="de-DE" sz="1400" kern="1200" dirty="0">
            <a:solidFill>
              <a:schemeClr val="tx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de-DE" sz="1400" kern="1200" dirty="0">
            <a:solidFill>
              <a:schemeClr val="tx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b="1" kern="1200" dirty="0">
              <a:solidFill>
                <a:schemeClr val="tx1"/>
              </a:solidFill>
            </a:rPr>
            <a:t>Dialogische Texte</a:t>
          </a:r>
          <a:r>
            <a:rPr lang="de-DE" sz="1400" kern="1200" dirty="0">
              <a:solidFill>
                <a:schemeClr val="tx1"/>
              </a:solidFill>
            </a:rPr>
            <a:t> mehrfach lesen, betonen und inszenieren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de-DE" sz="1400" kern="1200" dirty="0">
            <a:solidFill>
              <a:schemeClr val="tx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400" kern="1200" dirty="0">
              <a:solidFill>
                <a:schemeClr val="tx1"/>
              </a:solidFill>
            </a:rPr>
            <a:t>fördert </a:t>
          </a:r>
          <a:r>
            <a:rPr lang="de-DE" sz="1400" b="1" kern="1200" dirty="0">
              <a:solidFill>
                <a:schemeClr val="tx1"/>
              </a:solidFill>
            </a:rPr>
            <a:t>Lesefluss, Ausdruck und Text-verständnis</a:t>
          </a:r>
          <a:r>
            <a:rPr lang="de-DE" sz="1400" kern="1200" dirty="0">
              <a:solidFill>
                <a:schemeClr val="tx1"/>
              </a:solidFill>
            </a:rPr>
            <a:t> – kombinierbar mit Lautlese-Tandems</a:t>
          </a:r>
        </a:p>
      </dsp:txBody>
      <dsp:txXfrm>
        <a:off x="9163162" y="843381"/>
        <a:ext cx="1814471" cy="4558572"/>
      </dsp:txXfrm>
    </dsp:sp>
    <dsp:sp modelId="{82D480D0-802F-4D44-927B-596A8AB37745}">
      <dsp:nvSpPr>
        <dsp:cNvPr id="0" name=""/>
        <dsp:cNvSpPr/>
      </dsp:nvSpPr>
      <dsp:spPr>
        <a:xfrm>
          <a:off x="8887855" y="427069"/>
          <a:ext cx="591363" cy="591363"/>
        </a:xfrm>
        <a:prstGeom prst="rect">
          <a:avLst/>
        </a:prstGeom>
        <a:blipFill>
          <a:blip xmlns:r="http://schemas.openxmlformats.org/officeDocument/2006/relationships" r:embed="rId5"/>
          <a:srcRect/>
          <a:stretch>
            <a:fillRect l="-5000" r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ECB066-3DC3-4ACB-90DA-CC9604600B6E}">
      <dsp:nvSpPr>
        <dsp:cNvPr id="0" name=""/>
        <dsp:cNvSpPr/>
      </dsp:nvSpPr>
      <dsp:spPr>
        <a:xfrm>
          <a:off x="29480" y="0"/>
          <a:ext cx="7951589" cy="2814172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9229E9-4339-4E06-A0E5-F4B0A17D091E}">
      <dsp:nvSpPr>
        <dsp:cNvPr id="0" name=""/>
        <dsp:cNvSpPr/>
      </dsp:nvSpPr>
      <dsp:spPr>
        <a:xfrm>
          <a:off x="439398" y="2358927"/>
          <a:ext cx="103561" cy="1035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4D8440-6EBB-4680-8DC4-A37749655997}">
      <dsp:nvSpPr>
        <dsp:cNvPr id="0" name=""/>
        <dsp:cNvSpPr/>
      </dsp:nvSpPr>
      <dsp:spPr>
        <a:xfrm>
          <a:off x="600921" y="2144399"/>
          <a:ext cx="1056227" cy="6697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875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14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Auftakt</a:t>
          </a:r>
        </a:p>
      </dsp:txBody>
      <dsp:txXfrm>
        <a:off x="600921" y="2144399"/>
        <a:ext cx="1056227" cy="669772"/>
      </dsp:txXfrm>
    </dsp:sp>
    <dsp:sp modelId="{9214B877-D55B-4E17-9150-C634784B2AE0}">
      <dsp:nvSpPr>
        <dsp:cNvPr id="0" name=""/>
        <dsp:cNvSpPr/>
      </dsp:nvSpPr>
      <dsp:spPr>
        <a:xfrm>
          <a:off x="1398281" y="1766738"/>
          <a:ext cx="162096" cy="1620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94915D-7AAB-4CBA-896E-624589D13A55}">
      <dsp:nvSpPr>
        <dsp:cNvPr id="0" name=""/>
        <dsp:cNvSpPr/>
      </dsp:nvSpPr>
      <dsp:spPr>
        <a:xfrm>
          <a:off x="864511" y="975565"/>
          <a:ext cx="1146631" cy="1179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91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15.10. 26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 err="1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IleA</a:t>
          </a:r>
          <a:r>
            <a:rPr lang="de-DE" sz="1400" b="1" kern="12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 plus</a:t>
          </a:r>
        </a:p>
      </dsp:txBody>
      <dsp:txXfrm>
        <a:off x="864511" y="975565"/>
        <a:ext cx="1146631" cy="1179138"/>
      </dsp:txXfrm>
    </dsp:sp>
    <dsp:sp modelId="{2485F5E4-7F9D-4830-BFB8-8663FEEF9A99}">
      <dsp:nvSpPr>
        <dsp:cNvPr id="0" name=""/>
        <dsp:cNvSpPr/>
      </dsp:nvSpPr>
      <dsp:spPr>
        <a:xfrm>
          <a:off x="2403770" y="1386665"/>
          <a:ext cx="216128" cy="2161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064DB3-2954-4E55-92A1-8B6304C2A141}">
      <dsp:nvSpPr>
        <dsp:cNvPr id="0" name=""/>
        <dsp:cNvSpPr/>
      </dsp:nvSpPr>
      <dsp:spPr>
        <a:xfrm>
          <a:off x="1916216" y="469075"/>
          <a:ext cx="1135839" cy="1436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522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03.11.26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Grundlagen </a:t>
          </a:r>
          <a:r>
            <a:rPr lang="de-DE" sz="1400" b="1" kern="1200" dirty="0" err="1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Leseband</a:t>
          </a:r>
          <a:endParaRPr lang="de-DE" sz="1400" b="1" kern="1200" dirty="0">
            <a:solidFill>
              <a:srgbClr val="0070C0"/>
            </a:solidFill>
            <a:latin typeface="Calibri" panose="020F0502020204030204"/>
            <a:ea typeface="+mn-ea"/>
            <a:cs typeface="+mn-cs"/>
          </a:endParaRPr>
        </a:p>
      </dsp:txBody>
      <dsp:txXfrm>
        <a:off x="1916216" y="469075"/>
        <a:ext cx="1135839" cy="1436440"/>
      </dsp:txXfrm>
    </dsp:sp>
    <dsp:sp modelId="{453AB724-D0F6-4F1A-AF8A-7E2422B72F25}">
      <dsp:nvSpPr>
        <dsp:cNvPr id="0" name=""/>
        <dsp:cNvSpPr/>
      </dsp:nvSpPr>
      <dsp:spPr>
        <a:xfrm>
          <a:off x="3541417" y="1073092"/>
          <a:ext cx="279165" cy="2791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3D4C54-B39B-4836-B6F0-C4FCD3B810C6}">
      <dsp:nvSpPr>
        <dsp:cNvPr id="0" name=""/>
        <dsp:cNvSpPr/>
      </dsp:nvSpPr>
      <dsp:spPr>
        <a:xfrm>
          <a:off x="4539040" y="928676"/>
          <a:ext cx="1267611" cy="1885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7924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14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14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Austausch-treffen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in Präsenz 15.02.27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14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sp:txBody>
      <dsp:txXfrm>
        <a:off x="4539040" y="928676"/>
        <a:ext cx="1267611" cy="1885495"/>
      </dsp:txXfrm>
    </dsp:sp>
    <dsp:sp modelId="{37088C70-E4CA-4C5C-A677-D5FC32932E83}">
      <dsp:nvSpPr>
        <dsp:cNvPr id="0" name=""/>
        <dsp:cNvSpPr/>
      </dsp:nvSpPr>
      <dsp:spPr>
        <a:xfrm>
          <a:off x="4923600" y="788842"/>
          <a:ext cx="355711" cy="3557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3603B8-190D-4E6E-AE50-9C8338446052}">
      <dsp:nvSpPr>
        <dsp:cNvPr id="0" name=""/>
        <dsp:cNvSpPr/>
      </dsp:nvSpPr>
      <dsp:spPr>
        <a:xfrm>
          <a:off x="3175000" y="98519"/>
          <a:ext cx="1267611" cy="20712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8484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08.12.26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Methoden </a:t>
          </a:r>
          <a:r>
            <a:rPr lang="de-DE" sz="1400" b="1" kern="1200" dirty="0" err="1">
              <a:solidFill>
                <a:srgbClr val="0070C0"/>
              </a:solidFill>
              <a:latin typeface="Calibri" panose="020F0502020204030204"/>
              <a:ea typeface="+mn-ea"/>
              <a:cs typeface="+mn-cs"/>
            </a:rPr>
            <a:t>Leseband</a:t>
          </a:r>
          <a:endParaRPr lang="de-DE" sz="1400" b="1" kern="1200" dirty="0">
            <a:solidFill>
              <a:srgbClr val="0070C0"/>
            </a:solidFill>
            <a:latin typeface="Calibri" panose="020F0502020204030204"/>
            <a:ea typeface="+mn-ea"/>
            <a:cs typeface="+mn-cs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18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sp:txBody>
      <dsp:txXfrm>
        <a:off x="3175000" y="98519"/>
        <a:ext cx="1267611" cy="20712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2">
  <dgm:title val=""/>
  <dgm:desc val=""/>
  <dgm:catLst>
    <dgm:cat type="list" pri="6000"/>
    <dgm:cat type="relationship" pri="16000"/>
    <dgm:cat type="picture" pri="29000"/>
    <dgm:cat type="pictureconvert" pri="2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5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5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5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0E8DB-48FB-455B-8B8D-0BBD8271A1E6}" type="datetimeFigureOut">
              <a:rPr lang="de-DE" smtClean="0"/>
              <a:t>11.09.2026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1E9857-F27A-4578-A0CA-2A7649E4E56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84416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ED4CFC-AE60-43FA-A5FC-35418D766532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84518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5805237" y="2703377"/>
            <a:ext cx="6086726" cy="1212904"/>
          </a:xfrm>
          <a:noFill/>
          <a:ln>
            <a:noFill/>
          </a:ln>
        </p:spPr>
        <p:txBody>
          <a:bodyPr lIns="180000" tIns="0" rIns="180000" bIns="0" anchor="ctr" anchorCtr="0">
            <a:normAutofit/>
          </a:bodyPr>
          <a:lstStyle>
            <a:lvl1pPr algn="l">
              <a:defRPr sz="4400" cap="all"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Titel der Präsentation</a:t>
            </a:r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797" y="4762220"/>
            <a:ext cx="1883605" cy="1800000"/>
          </a:xfrm>
          <a:prstGeom prst="rect">
            <a:avLst/>
          </a:prstGeom>
        </p:spPr>
      </p:pic>
      <p:sp>
        <p:nvSpPr>
          <p:cNvPr id="9" name="Rechteck 8"/>
          <p:cNvSpPr/>
          <p:nvPr userDrawn="1"/>
        </p:nvSpPr>
        <p:spPr>
          <a:xfrm>
            <a:off x="5979459" y="4071015"/>
            <a:ext cx="1290435" cy="10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Rechteck 5"/>
          <p:cNvSpPr/>
          <p:nvPr userDrawn="1"/>
        </p:nvSpPr>
        <p:spPr>
          <a:xfrm>
            <a:off x="7269894" y="4071015"/>
            <a:ext cx="4622069" cy="10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/>
          <p:cNvSpPr/>
          <p:nvPr userDrawn="1"/>
        </p:nvSpPr>
        <p:spPr>
          <a:xfrm>
            <a:off x="119064" y="115888"/>
            <a:ext cx="5234990" cy="66262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7292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>
          <a:xfrm>
            <a:off x="119062" y="161924"/>
            <a:ext cx="11953875" cy="14400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5AFBE-AF92-45A7-AE94-C5DB8B211199}" type="datetime1">
              <a:rPr lang="de-DE" smtClean="0"/>
              <a:t>11.09.2026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99674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9062" y="161924"/>
            <a:ext cx="11953875" cy="1440000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07072" y="1825624"/>
            <a:ext cx="5712728" cy="4527049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67437" y="1825625"/>
            <a:ext cx="5719763" cy="452704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5AFBE-AF92-45A7-AE94-C5DB8B211199}" type="datetime1">
              <a:rPr lang="de-DE" smtClean="0"/>
              <a:t>11.09.2026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38323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9062" y="161924"/>
            <a:ext cx="11953875" cy="1440000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5AFBE-AF92-45A7-AE94-C5DB8B211199}" type="datetime1">
              <a:rPr lang="de-DE" smtClean="0"/>
              <a:t>11.09.2026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38505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5AFBE-AF92-45A7-AE94-C5DB8B211199}" type="datetime1">
              <a:rPr lang="de-DE" smtClean="0"/>
              <a:t>11.09.2026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74211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23824" y="121920"/>
            <a:ext cx="11949114" cy="1440000"/>
          </a:xfrm>
          <a:prstGeom prst="rect">
            <a:avLst/>
          </a:prstGeom>
          <a:noFill/>
        </p:spPr>
        <p:txBody>
          <a:bodyPr vert="horz" lIns="180000" tIns="0" rIns="180000" bIns="0" rtlCol="0" anchor="ctr">
            <a:normAutofit/>
          </a:bodyPr>
          <a:lstStyle/>
          <a:p>
            <a:r>
              <a:rPr lang="de-DE" dirty="0"/>
              <a:t>Titel der Folie</a:t>
            </a:r>
            <a:br>
              <a:rPr lang="de-DE" dirty="0"/>
            </a:br>
            <a:r>
              <a:rPr lang="de-DE" dirty="0"/>
              <a:t>ER kann bei Bedarf zweizeilig sein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00037" y="1825625"/>
            <a:ext cx="11587163" cy="4130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307072" y="6534150"/>
            <a:ext cx="933450" cy="2079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5075AFBE-AF92-45A7-AE94-C5DB8B211199}" type="datetime1">
              <a:rPr lang="de-DE" smtClean="0"/>
              <a:t>11.09.2026</a:t>
            </a:fld>
            <a:endParaRPr lang="de-DE" dirty="0"/>
          </a:p>
        </p:txBody>
      </p:sp>
      <p:sp>
        <p:nvSpPr>
          <p:cNvPr id="7" name="Textfeld 6"/>
          <p:cNvSpPr txBox="1"/>
          <p:nvPr userDrawn="1"/>
        </p:nvSpPr>
        <p:spPr>
          <a:xfrm>
            <a:off x="9982200" y="6486525"/>
            <a:ext cx="1905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100" dirty="0">
                <a:solidFill>
                  <a:srgbClr val="000000"/>
                </a:solidFill>
              </a:rPr>
              <a:t>© LISA</a:t>
            </a:r>
          </a:p>
        </p:txBody>
      </p:sp>
      <p:sp>
        <p:nvSpPr>
          <p:cNvPr id="8" name="Rechteck 7"/>
          <p:cNvSpPr/>
          <p:nvPr userDrawn="1"/>
        </p:nvSpPr>
        <p:spPr>
          <a:xfrm>
            <a:off x="2429626" y="6167187"/>
            <a:ext cx="9457574" cy="10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/>
          <p:cNvSpPr/>
          <p:nvPr userDrawn="1"/>
        </p:nvSpPr>
        <p:spPr>
          <a:xfrm>
            <a:off x="300037" y="6166185"/>
            <a:ext cx="2130342" cy="10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2592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5" userDrawn="1">
          <p15:clr>
            <a:srgbClr val="F26B43"/>
          </p15:clr>
        </p15:guide>
        <p15:guide id="3" pos="7605" userDrawn="1">
          <p15:clr>
            <a:srgbClr val="F26B43"/>
          </p15:clr>
        </p15:guide>
        <p15:guide id="4" orient="horz" pos="73" userDrawn="1">
          <p15:clr>
            <a:srgbClr val="F26B43"/>
          </p15:clr>
        </p15:guide>
        <p15:guide id="5" orient="horz" pos="4247" userDrawn="1">
          <p15:clr>
            <a:srgbClr val="F26B43"/>
          </p15:clr>
        </p15:guide>
        <p15:guide id="6" pos="189" userDrawn="1">
          <p15:clr>
            <a:srgbClr val="F26B43"/>
          </p15:clr>
        </p15:guide>
        <p15:guide id="7" pos="749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Das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Leseband</a:t>
            </a:r>
            <a:endParaRPr lang="de-D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A5711BB3-D1B4-AC65-B36A-B00CAA579A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7" y="2203808"/>
            <a:ext cx="4903795" cy="196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91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/>
    </mc:Choice>
    <mc:Fallback xmlns="">
      <p:transition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356E3-4E6A-3F9C-C8D5-6C7E2E55D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32284F6C-96A0-22DD-FE3E-0E7C4C57D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80" y="669404"/>
            <a:ext cx="11953875" cy="1440000"/>
          </a:xfrm>
        </p:spPr>
        <p:txBody>
          <a:bodyPr anchor="ctr">
            <a:normAutofit/>
          </a:bodyPr>
          <a:lstStyle/>
          <a:p>
            <a:r>
              <a:rPr lang="de-DE" sz="4900" b="1" dirty="0"/>
              <a:t>Das </a:t>
            </a:r>
            <a:r>
              <a:rPr lang="de-DE" sz="4900" b="1" dirty="0" err="1"/>
              <a:t>Leseband</a:t>
            </a:r>
            <a:r>
              <a:rPr lang="de-DE" sz="4900" b="1" dirty="0"/>
              <a:t> </a:t>
            </a:r>
            <a:br>
              <a:rPr lang="de-DE" sz="4000" b="1" dirty="0"/>
            </a:br>
            <a:endParaRPr lang="de-DE" sz="4000" dirty="0"/>
          </a:p>
        </p:txBody>
      </p:sp>
      <p:graphicFrame>
        <p:nvGraphicFramePr>
          <p:cNvPr id="6" name="Inhaltsplatzhalter 1">
            <a:extLst>
              <a:ext uri="{FF2B5EF4-FFF2-40B4-BE49-F238E27FC236}">
                <a16:creationId xmlns:a16="http://schemas.microsoft.com/office/drawing/2014/main" id="{67588A59-AECD-A83A-F843-F6E4DA0318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9515443"/>
              </p:ext>
            </p:extLst>
          </p:nvPr>
        </p:nvGraphicFramePr>
        <p:xfrm>
          <a:off x="300037" y="1825625"/>
          <a:ext cx="11587163" cy="4130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848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65CE33-C3A9-14D3-AE89-0DFB21ABC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23067E-6629-E9C8-5480-AC3E454C7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" y="573206"/>
            <a:ext cx="11953875" cy="1146412"/>
          </a:xfrm>
        </p:spPr>
        <p:txBody>
          <a:bodyPr anchor="ctr">
            <a:normAutofit fontScale="90000"/>
          </a:bodyPr>
          <a:lstStyle/>
          <a:p>
            <a:r>
              <a:rPr lang="de-DE" b="1" dirty="0"/>
              <a:t>Das </a:t>
            </a:r>
            <a:r>
              <a:rPr lang="de-DE" b="1" dirty="0" err="1"/>
              <a:t>Leseband</a:t>
            </a:r>
            <a:r>
              <a:rPr lang="de-DE" b="1" dirty="0"/>
              <a:t> – Systematische Förderung</a:t>
            </a:r>
            <a:br>
              <a:rPr lang="de-DE" sz="4000" b="1" dirty="0"/>
            </a:br>
            <a:endParaRPr lang="de-DE" sz="4000" b="1" dirty="0"/>
          </a:p>
        </p:txBody>
      </p:sp>
      <p:graphicFrame>
        <p:nvGraphicFramePr>
          <p:cNvPr id="9" name="Inhaltsplatzhalter 2">
            <a:extLst>
              <a:ext uri="{FF2B5EF4-FFF2-40B4-BE49-F238E27FC236}">
                <a16:creationId xmlns:a16="http://schemas.microsoft.com/office/drawing/2014/main" id="{BEDA7B08-DB12-920E-CB09-2C1B0E60CCBA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742546314"/>
              </p:ext>
            </p:extLst>
          </p:nvPr>
        </p:nvGraphicFramePr>
        <p:xfrm>
          <a:off x="667359" y="965702"/>
          <a:ext cx="5600918" cy="5059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feld 10">
            <a:extLst>
              <a:ext uri="{FF2B5EF4-FFF2-40B4-BE49-F238E27FC236}">
                <a16:creationId xmlns:a16="http://schemas.microsoft.com/office/drawing/2014/main" id="{CCA94ED9-3739-9162-4B1A-CA2F7D89E163}"/>
              </a:ext>
            </a:extLst>
          </p:cNvPr>
          <p:cNvSpPr txBox="1"/>
          <p:nvPr/>
        </p:nvSpPr>
        <p:spPr>
          <a:xfrm>
            <a:off x="7569029" y="2991914"/>
            <a:ext cx="218165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DE" sz="1600" b="1" dirty="0"/>
              <a:t>Das </a:t>
            </a:r>
            <a:r>
              <a:rPr lang="de-DE" sz="1600" b="1" dirty="0" err="1">
                <a:solidFill>
                  <a:srgbClr val="FF0000"/>
                </a:solidFill>
              </a:rPr>
              <a:t>Leseband</a:t>
            </a:r>
            <a:r>
              <a:rPr lang="de-DE" sz="1600" b="1" dirty="0"/>
              <a:t> fördert die </a:t>
            </a:r>
            <a:r>
              <a:rPr lang="de-DE" sz="1600" b="1" dirty="0">
                <a:solidFill>
                  <a:srgbClr val="FF0000"/>
                </a:solidFill>
              </a:rPr>
              <a:t>Leseflüssigkeit</a:t>
            </a:r>
            <a:endParaRPr lang="de-DE" sz="1600" dirty="0">
              <a:solidFill>
                <a:srgbClr val="FF0000"/>
              </a:solidFill>
            </a:endParaRPr>
          </a:p>
        </p:txBody>
      </p:sp>
      <p:sp>
        <p:nvSpPr>
          <p:cNvPr id="8" name="Eckige Klammer rechts 7">
            <a:extLst>
              <a:ext uri="{FF2B5EF4-FFF2-40B4-BE49-F238E27FC236}">
                <a16:creationId xmlns:a16="http://schemas.microsoft.com/office/drawing/2014/main" id="{F11E7BC0-8E92-3608-4C46-C2F1C44A8FBB}"/>
              </a:ext>
            </a:extLst>
          </p:cNvPr>
          <p:cNvSpPr/>
          <p:nvPr/>
        </p:nvSpPr>
        <p:spPr>
          <a:xfrm>
            <a:off x="6268276" y="3284302"/>
            <a:ext cx="344559" cy="731107"/>
          </a:xfrm>
          <a:prstGeom prst="righ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 descr="Haus Silhouette">
            <a:extLst>
              <a:ext uri="{FF2B5EF4-FFF2-40B4-BE49-F238E27FC236}">
                <a16:creationId xmlns:a16="http://schemas.microsoft.com/office/drawing/2014/main" id="{152F4378-34A2-929C-6992-FD62E977F55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412475" y="965702"/>
            <a:ext cx="4494761" cy="4494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741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DD7555-FF40-4D4E-ADAD-08B0A15F5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2800" b="1" dirty="0">
                <a:solidFill>
                  <a:schemeClr val="accent1"/>
                </a:solidFill>
              </a:rPr>
              <a:t>Basale Lesefertigkeiten – Leseflüssigkeit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5FCBC8F-996F-4891-8176-C921A0DC8F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392" y="2236869"/>
            <a:ext cx="7679327" cy="914118"/>
          </a:xfrm>
        </p:spPr>
        <p:txBody>
          <a:bodyPr>
            <a:normAutofit lnSpcReduction="10000"/>
          </a:bodyPr>
          <a:lstStyle/>
          <a:p>
            <a:pPr marL="449263" indent="-449263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de-DE" dirty="0">
                <a:effectLst/>
              </a:rPr>
              <a:t>Leseflüssigkeit ist das Fundament für sinnverstehendes Lesen: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8BED9BA-EDFF-46CB-8773-51F37B6B35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3400" y="434136"/>
            <a:ext cx="3091833" cy="2716851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4DF1799-379C-0E9C-ACB5-C5A01032D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7052A-E684-4F3B-A8D4-063D597AB9DB}" type="datetime1">
              <a:rPr lang="de-DE" smtClean="0"/>
              <a:t>11.09.2026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9DAB629-A48D-A706-7767-213D9E760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66D2FC9-0A5C-5A10-34F7-95A204958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5098328-2E86-4A93-977A-107F81489CD7}" type="slidenum">
              <a:rPr lang="de-DE" smtClean="0"/>
              <a:pPr/>
              <a:t>4</a:t>
            </a:fld>
            <a:endParaRPr lang="en-US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8B3EA9FC-B278-43D8-B53A-D3605D01C753}"/>
              </a:ext>
            </a:extLst>
          </p:cNvPr>
          <p:cNvSpPr txBox="1"/>
          <p:nvPr/>
        </p:nvSpPr>
        <p:spPr>
          <a:xfrm>
            <a:off x="1962965" y="3898043"/>
            <a:ext cx="8266069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2400" dirty="0">
                <a:effectLst/>
              </a:rPr>
              <a:t>Nur wer Texte mühelos und zügig liest (Flüssigkeit), hat genügend kognitive Kapazität frei, um den Inhalt tiefgreifend zu erfassen (Verstehen).</a:t>
            </a:r>
            <a:endParaRPr lang="de-DE" sz="24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9E0C58D5-8428-764F-B41F-A4E0D3DA60CA}"/>
              </a:ext>
            </a:extLst>
          </p:cNvPr>
          <p:cNvSpPr/>
          <p:nvPr/>
        </p:nvSpPr>
        <p:spPr>
          <a:xfrm>
            <a:off x="740515" y="6286500"/>
            <a:ext cx="10613285" cy="6985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18453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5ECA1D-3BB9-0CE3-4E6B-52513D5453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02C96E37-206A-85DE-7813-C001222AD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80" y="902150"/>
            <a:ext cx="11953875" cy="1207253"/>
          </a:xfrm>
        </p:spPr>
        <p:txBody>
          <a:bodyPr anchor="ctr">
            <a:noAutofit/>
          </a:bodyPr>
          <a:lstStyle/>
          <a:p>
            <a:r>
              <a:rPr lang="de-DE" sz="3600" b="1" dirty="0"/>
              <a:t>Das </a:t>
            </a:r>
            <a:r>
              <a:rPr lang="de-DE" sz="3600" b="1" dirty="0" err="1"/>
              <a:t>Leseband</a:t>
            </a:r>
            <a:r>
              <a:rPr lang="de-DE" sz="3600" b="1" dirty="0"/>
              <a:t> </a:t>
            </a:r>
            <a:br>
              <a:rPr lang="de-DE" sz="3600" b="1" dirty="0"/>
            </a:br>
            <a:r>
              <a:rPr lang="de-DE" sz="2400" dirty="0"/>
              <a:t>bietet den Rahmen für die tägliche Leseförderung Aller Kinder</a:t>
            </a:r>
          </a:p>
        </p:txBody>
      </p:sp>
      <p:graphicFrame>
        <p:nvGraphicFramePr>
          <p:cNvPr id="6" name="Inhaltsplatzhalter 1">
            <a:extLst>
              <a:ext uri="{FF2B5EF4-FFF2-40B4-BE49-F238E27FC236}">
                <a16:creationId xmlns:a16="http://schemas.microsoft.com/office/drawing/2014/main" id="{B2580BBE-9405-86FB-489B-1062B2C416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94551"/>
              </p:ext>
            </p:extLst>
          </p:nvPr>
        </p:nvGraphicFramePr>
        <p:xfrm>
          <a:off x="300038" y="1987825"/>
          <a:ext cx="11557346" cy="3968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45427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69F9AF-8617-F691-5E7B-BB69CBE40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" y="1020417"/>
            <a:ext cx="11953875" cy="1099931"/>
          </a:xfrm>
        </p:spPr>
        <p:txBody>
          <a:bodyPr anchor="ctr">
            <a:normAutofit/>
          </a:bodyPr>
          <a:lstStyle/>
          <a:p>
            <a:r>
              <a:rPr lang="de-DE" sz="3600" b="1" dirty="0"/>
              <a:t>Das </a:t>
            </a:r>
            <a:r>
              <a:rPr lang="de-DE" sz="3600" b="1" dirty="0" err="1"/>
              <a:t>Leseband</a:t>
            </a:r>
            <a:r>
              <a:rPr lang="de-DE" sz="3600" b="1" dirty="0"/>
              <a:t> – Organisatorische  Umsetzung</a:t>
            </a:r>
          </a:p>
        </p:txBody>
      </p:sp>
      <p:sp>
        <p:nvSpPr>
          <p:cNvPr id="19" name="Inhaltsplatzhalter 18">
            <a:extLst>
              <a:ext uri="{FF2B5EF4-FFF2-40B4-BE49-F238E27FC236}">
                <a16:creationId xmlns:a16="http://schemas.microsoft.com/office/drawing/2014/main" id="{AC0BBAA9-DF40-2031-189E-E1ACE88466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6159" y="2362937"/>
            <a:ext cx="4649241" cy="28054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400" u="sng" dirty="0"/>
              <a:t>Modell 1:</a:t>
            </a:r>
          </a:p>
          <a:p>
            <a:pPr marL="0" indent="0">
              <a:buNone/>
            </a:pPr>
            <a:r>
              <a:rPr lang="de-DE" sz="2400" dirty="0"/>
              <a:t>Das </a:t>
            </a:r>
            <a:r>
              <a:rPr lang="de-DE" sz="2400" dirty="0" err="1"/>
              <a:t>Leseband</a:t>
            </a:r>
            <a:r>
              <a:rPr lang="de-DE" sz="2400" dirty="0"/>
              <a:t> findet immer zum gleichen Zeitpunkt statt.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8246109F-5C26-DDEE-E1A3-4546087435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385663"/>
              </p:ext>
            </p:extLst>
          </p:nvPr>
        </p:nvGraphicFramePr>
        <p:xfrm>
          <a:off x="4770784" y="2362938"/>
          <a:ext cx="7056781" cy="26165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8080">
                  <a:extLst>
                    <a:ext uri="{9D8B030D-6E8A-4147-A177-3AD203B41FA5}">
                      <a16:colId xmlns:a16="http://schemas.microsoft.com/office/drawing/2014/main" val="906808231"/>
                    </a:ext>
                  </a:extLst>
                </a:gridCol>
                <a:gridCol w="1114039">
                  <a:extLst>
                    <a:ext uri="{9D8B030D-6E8A-4147-A177-3AD203B41FA5}">
                      <a16:colId xmlns:a16="http://schemas.microsoft.com/office/drawing/2014/main" val="4167640906"/>
                    </a:ext>
                  </a:extLst>
                </a:gridCol>
                <a:gridCol w="1099570">
                  <a:extLst>
                    <a:ext uri="{9D8B030D-6E8A-4147-A177-3AD203B41FA5}">
                      <a16:colId xmlns:a16="http://schemas.microsoft.com/office/drawing/2014/main" val="840594940"/>
                    </a:ext>
                  </a:extLst>
                </a:gridCol>
                <a:gridCol w="1215315">
                  <a:extLst>
                    <a:ext uri="{9D8B030D-6E8A-4147-A177-3AD203B41FA5}">
                      <a16:colId xmlns:a16="http://schemas.microsoft.com/office/drawing/2014/main" val="216731110"/>
                    </a:ext>
                  </a:extLst>
                </a:gridCol>
                <a:gridCol w="1519143">
                  <a:extLst>
                    <a:ext uri="{9D8B030D-6E8A-4147-A177-3AD203B41FA5}">
                      <a16:colId xmlns:a16="http://schemas.microsoft.com/office/drawing/2014/main" val="80734324"/>
                    </a:ext>
                  </a:extLst>
                </a:gridCol>
                <a:gridCol w="1070634">
                  <a:extLst>
                    <a:ext uri="{9D8B030D-6E8A-4147-A177-3AD203B41FA5}">
                      <a16:colId xmlns:a16="http://schemas.microsoft.com/office/drawing/2014/main" val="1089222860"/>
                    </a:ext>
                  </a:extLst>
                </a:gridCol>
              </a:tblGrid>
              <a:tr h="553096">
                <a:tc>
                  <a:txBody>
                    <a:bodyPr/>
                    <a:lstStyle/>
                    <a:p>
                      <a:r>
                        <a:rPr lang="de-DE" sz="1400" dirty="0"/>
                        <a:t>Stunde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Montag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Dienstag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Mittwoch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Donnerstag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Freitag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7778258"/>
                  </a:ext>
                </a:extLst>
              </a:tr>
              <a:tr h="317457">
                <a:tc>
                  <a:txBody>
                    <a:bodyPr/>
                    <a:lstStyle/>
                    <a:p>
                      <a:r>
                        <a:rPr lang="de-DE" sz="1400" dirty="0"/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8741385"/>
                  </a:ext>
                </a:extLst>
              </a:tr>
              <a:tr h="793642">
                <a:tc>
                  <a:txBody>
                    <a:bodyPr/>
                    <a:lstStyle/>
                    <a:p>
                      <a:r>
                        <a:rPr lang="de-DE" sz="1400" dirty="0"/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Lesezeit Deu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Lesezeit</a:t>
                      </a:r>
                    </a:p>
                    <a:p>
                      <a:r>
                        <a:rPr lang="de-DE" sz="1400" dirty="0"/>
                        <a:t>Gest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Lesezeit</a:t>
                      </a:r>
                    </a:p>
                    <a:p>
                      <a:r>
                        <a:rPr lang="de-DE" sz="1400" dirty="0"/>
                        <a:t>SU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Lesezeit </a:t>
                      </a:r>
                    </a:p>
                    <a:p>
                      <a:r>
                        <a:rPr lang="de-DE" sz="1400" dirty="0"/>
                        <a:t>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Lesezeit Mu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8146436"/>
                  </a:ext>
                </a:extLst>
              </a:tr>
              <a:tr h="317457">
                <a:tc>
                  <a:txBody>
                    <a:bodyPr/>
                    <a:lstStyle/>
                    <a:p>
                      <a:r>
                        <a:rPr lang="de-DE" sz="1400" dirty="0"/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3634581"/>
                  </a:ext>
                </a:extLst>
              </a:tr>
              <a:tr h="317457">
                <a:tc>
                  <a:txBody>
                    <a:bodyPr/>
                    <a:lstStyle/>
                    <a:p>
                      <a:r>
                        <a:rPr lang="de-DE" sz="1400" dirty="0"/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4587074"/>
                  </a:ext>
                </a:extLst>
              </a:tr>
              <a:tr h="317457">
                <a:tc>
                  <a:txBody>
                    <a:bodyPr/>
                    <a:lstStyle/>
                    <a:p>
                      <a:r>
                        <a:rPr lang="de-DE" sz="1400" dirty="0"/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2721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59983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C7515-6467-6DDA-988E-BE7EFB93D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Inhaltsplatzhalter 18">
            <a:extLst>
              <a:ext uri="{FF2B5EF4-FFF2-40B4-BE49-F238E27FC236}">
                <a16:creationId xmlns:a16="http://schemas.microsoft.com/office/drawing/2014/main" id="{1DE1DAF3-3D3C-EA61-63D9-347FD5868A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6835" y="2372140"/>
            <a:ext cx="4552122" cy="27995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400" u="sng" dirty="0"/>
              <a:t>Modell 2:</a:t>
            </a:r>
          </a:p>
          <a:p>
            <a:pPr marL="0" indent="0">
              <a:buNone/>
            </a:pPr>
            <a:r>
              <a:rPr lang="de-DE" sz="2400" dirty="0"/>
              <a:t>Das </a:t>
            </a:r>
            <a:r>
              <a:rPr lang="de-DE" sz="2400" dirty="0" err="1"/>
              <a:t>Leseband</a:t>
            </a:r>
            <a:r>
              <a:rPr lang="de-DE" sz="2400" dirty="0"/>
              <a:t> variiert die Lesezeit an den einzelnen Wochentagen.</a:t>
            </a:r>
          </a:p>
          <a:p>
            <a:endParaRPr lang="de-DE" dirty="0"/>
          </a:p>
        </p:txBody>
      </p:sp>
      <p:graphicFrame>
        <p:nvGraphicFramePr>
          <p:cNvPr id="5" name="Tabelle 4">
            <a:extLst>
              <a:ext uri="{FF2B5EF4-FFF2-40B4-BE49-F238E27FC236}">
                <a16:creationId xmlns:a16="http://schemas.microsoft.com/office/drawing/2014/main" id="{39653B2B-8AB5-B872-DDD7-BEAD2E73BB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058065"/>
              </p:ext>
            </p:extLst>
          </p:nvPr>
        </p:nvGraphicFramePr>
        <p:xfrm>
          <a:off x="4899991" y="2372141"/>
          <a:ext cx="6947453" cy="28097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843">
                  <a:extLst>
                    <a:ext uri="{9D8B030D-6E8A-4147-A177-3AD203B41FA5}">
                      <a16:colId xmlns:a16="http://schemas.microsoft.com/office/drawing/2014/main" val="906808231"/>
                    </a:ext>
                  </a:extLst>
                </a:gridCol>
                <a:gridCol w="1085936">
                  <a:extLst>
                    <a:ext uri="{9D8B030D-6E8A-4147-A177-3AD203B41FA5}">
                      <a16:colId xmlns:a16="http://schemas.microsoft.com/office/drawing/2014/main" val="4167640906"/>
                    </a:ext>
                  </a:extLst>
                </a:gridCol>
                <a:gridCol w="1082534">
                  <a:extLst>
                    <a:ext uri="{9D8B030D-6E8A-4147-A177-3AD203B41FA5}">
                      <a16:colId xmlns:a16="http://schemas.microsoft.com/office/drawing/2014/main" val="840594940"/>
                    </a:ext>
                  </a:extLst>
                </a:gridCol>
                <a:gridCol w="1196485">
                  <a:extLst>
                    <a:ext uri="{9D8B030D-6E8A-4147-A177-3AD203B41FA5}">
                      <a16:colId xmlns:a16="http://schemas.microsoft.com/office/drawing/2014/main" val="216731110"/>
                    </a:ext>
                  </a:extLst>
                </a:gridCol>
                <a:gridCol w="1495608">
                  <a:extLst>
                    <a:ext uri="{9D8B030D-6E8A-4147-A177-3AD203B41FA5}">
                      <a16:colId xmlns:a16="http://schemas.microsoft.com/office/drawing/2014/main" val="80734324"/>
                    </a:ext>
                  </a:extLst>
                </a:gridCol>
                <a:gridCol w="1054047">
                  <a:extLst>
                    <a:ext uri="{9D8B030D-6E8A-4147-A177-3AD203B41FA5}">
                      <a16:colId xmlns:a16="http://schemas.microsoft.com/office/drawing/2014/main" val="1089222860"/>
                    </a:ext>
                  </a:extLst>
                </a:gridCol>
              </a:tblGrid>
              <a:tr h="334041">
                <a:tc>
                  <a:txBody>
                    <a:bodyPr/>
                    <a:lstStyle/>
                    <a:p>
                      <a:r>
                        <a:rPr lang="de-DE" sz="1400" dirty="0"/>
                        <a:t>Stunde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Montag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Dienstag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Mittwoch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Donnerstag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Freitag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7778258"/>
                  </a:ext>
                </a:extLst>
              </a:tr>
              <a:tr h="514213">
                <a:tc>
                  <a:txBody>
                    <a:bodyPr/>
                    <a:lstStyle/>
                    <a:p>
                      <a:r>
                        <a:rPr lang="de-DE" sz="1400" dirty="0"/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/>
                        <a:t>Lesezeit Mu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8741385"/>
                  </a:ext>
                </a:extLst>
              </a:tr>
              <a:tr h="514213">
                <a:tc>
                  <a:txBody>
                    <a:bodyPr/>
                    <a:lstStyle/>
                    <a:p>
                      <a:r>
                        <a:rPr lang="de-DE" sz="1400" dirty="0"/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Lesezeit Deu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8146436"/>
                  </a:ext>
                </a:extLst>
              </a:tr>
              <a:tr h="620364">
                <a:tc>
                  <a:txBody>
                    <a:bodyPr/>
                    <a:lstStyle/>
                    <a:p>
                      <a:r>
                        <a:rPr lang="de-DE" sz="1400" dirty="0"/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Lesezeit</a:t>
                      </a:r>
                    </a:p>
                    <a:p>
                      <a:r>
                        <a:rPr lang="de-DE" sz="1400" dirty="0"/>
                        <a:t>Gest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Lesezeit </a:t>
                      </a:r>
                    </a:p>
                    <a:p>
                      <a:r>
                        <a:rPr lang="de-DE" sz="1400" dirty="0"/>
                        <a:t>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3634581"/>
                  </a:ext>
                </a:extLst>
              </a:tr>
              <a:tr h="514213">
                <a:tc>
                  <a:txBody>
                    <a:bodyPr/>
                    <a:lstStyle/>
                    <a:p>
                      <a:r>
                        <a:rPr lang="de-DE" sz="1400" dirty="0"/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/>
                        <a:t>Lesezeit</a:t>
                      </a:r>
                    </a:p>
                    <a:p>
                      <a:r>
                        <a:rPr lang="de-DE" sz="1400" dirty="0"/>
                        <a:t>SU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4587074"/>
                  </a:ext>
                </a:extLst>
              </a:tr>
              <a:tr h="302478">
                <a:tc>
                  <a:txBody>
                    <a:bodyPr/>
                    <a:lstStyle/>
                    <a:p>
                      <a:r>
                        <a:rPr lang="de-DE" sz="1400" dirty="0"/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272118"/>
                  </a:ext>
                </a:extLst>
              </a:tr>
            </a:tbl>
          </a:graphicData>
        </a:graphic>
      </p:graphicFrame>
      <p:sp>
        <p:nvSpPr>
          <p:cNvPr id="6" name="Titel 1">
            <a:extLst>
              <a:ext uri="{FF2B5EF4-FFF2-40B4-BE49-F238E27FC236}">
                <a16:creationId xmlns:a16="http://schemas.microsoft.com/office/drawing/2014/main" id="{43FB9621-83AF-3EBC-7043-FD4460607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" y="1115666"/>
            <a:ext cx="11953875" cy="837649"/>
          </a:xfrm>
        </p:spPr>
        <p:txBody>
          <a:bodyPr anchor="ctr">
            <a:normAutofit/>
          </a:bodyPr>
          <a:lstStyle/>
          <a:p>
            <a:r>
              <a:rPr lang="de-DE" sz="3600" b="1" dirty="0"/>
              <a:t>Das </a:t>
            </a:r>
            <a:r>
              <a:rPr lang="de-DE" sz="3600" b="1" dirty="0" err="1"/>
              <a:t>Leseband</a:t>
            </a:r>
            <a:r>
              <a:rPr lang="de-DE" sz="3600" b="1" dirty="0"/>
              <a:t> – Organisatorische  Umsetzung</a:t>
            </a:r>
          </a:p>
        </p:txBody>
      </p:sp>
    </p:spTree>
    <p:extLst>
      <p:ext uri="{BB962C8B-B14F-4D97-AF65-F5344CB8AC3E}">
        <p14:creationId xmlns:p14="http://schemas.microsoft.com/office/powerpoint/2010/main" val="9463961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C7515-6467-6DDA-988E-BE7EFB93D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Inhaltsplatzhalter 18">
            <a:extLst>
              <a:ext uri="{FF2B5EF4-FFF2-40B4-BE49-F238E27FC236}">
                <a16:creationId xmlns:a16="http://schemas.microsoft.com/office/drawing/2014/main" id="{1DE1DAF3-3D3C-EA61-63D9-347FD5868A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6835" y="2372140"/>
            <a:ext cx="3113871" cy="27995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400" u="sng" dirty="0"/>
              <a:t>Modell 3:</a:t>
            </a:r>
          </a:p>
          <a:p>
            <a:pPr marL="0" indent="0">
              <a:buNone/>
            </a:pPr>
            <a:r>
              <a:rPr lang="de-DE" sz="2400" dirty="0"/>
              <a:t>Das </a:t>
            </a:r>
            <a:r>
              <a:rPr lang="de-DE" sz="2400" dirty="0" err="1"/>
              <a:t>Leseband</a:t>
            </a:r>
            <a:r>
              <a:rPr lang="de-DE" sz="2400" dirty="0"/>
              <a:t> beansprucht 5 min der folgenden4 Unterrichtsstunden 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43FB9621-83AF-3EBC-7043-FD4460607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125" y="294576"/>
            <a:ext cx="11953875" cy="837649"/>
          </a:xfrm>
        </p:spPr>
        <p:txBody>
          <a:bodyPr anchor="ctr">
            <a:normAutofit/>
          </a:bodyPr>
          <a:lstStyle/>
          <a:p>
            <a:r>
              <a:rPr lang="de-DE" sz="3600" b="1" dirty="0"/>
              <a:t>Das </a:t>
            </a:r>
            <a:r>
              <a:rPr lang="de-DE" sz="3600" b="1" dirty="0" err="1"/>
              <a:t>Leseband</a:t>
            </a:r>
            <a:r>
              <a:rPr lang="de-DE" sz="3600" b="1" dirty="0"/>
              <a:t> – Organisatorische  Umsetzung</a:t>
            </a:r>
          </a:p>
        </p:txBody>
      </p:sp>
      <p:graphicFrame>
        <p:nvGraphicFramePr>
          <p:cNvPr id="2" name="Tabelle 1">
            <a:extLst>
              <a:ext uri="{FF2B5EF4-FFF2-40B4-BE49-F238E27FC236}">
                <a16:creationId xmlns:a16="http://schemas.microsoft.com/office/drawing/2014/main" id="{C96D3F56-C081-B950-E733-64B147777F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002188"/>
              </p:ext>
            </p:extLst>
          </p:nvPr>
        </p:nvGraphicFramePr>
        <p:xfrm>
          <a:off x="3926542" y="1821570"/>
          <a:ext cx="7960658" cy="3904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950">
                  <a:extLst>
                    <a:ext uri="{9D8B030D-6E8A-4147-A177-3AD203B41FA5}">
                      <a16:colId xmlns:a16="http://schemas.microsoft.com/office/drawing/2014/main" val="350448844"/>
                    </a:ext>
                  </a:extLst>
                </a:gridCol>
                <a:gridCol w="1198607">
                  <a:extLst>
                    <a:ext uri="{9D8B030D-6E8A-4147-A177-3AD203B41FA5}">
                      <a16:colId xmlns:a16="http://schemas.microsoft.com/office/drawing/2014/main" val="1159819991"/>
                    </a:ext>
                  </a:extLst>
                </a:gridCol>
                <a:gridCol w="1226773">
                  <a:extLst>
                    <a:ext uri="{9D8B030D-6E8A-4147-A177-3AD203B41FA5}">
                      <a16:colId xmlns:a16="http://schemas.microsoft.com/office/drawing/2014/main" val="1870199449"/>
                    </a:ext>
                  </a:extLst>
                </a:gridCol>
                <a:gridCol w="1326776">
                  <a:extLst>
                    <a:ext uri="{9D8B030D-6E8A-4147-A177-3AD203B41FA5}">
                      <a16:colId xmlns:a16="http://schemas.microsoft.com/office/drawing/2014/main" val="2399322750"/>
                    </a:ext>
                  </a:extLst>
                </a:gridCol>
                <a:gridCol w="1326776">
                  <a:extLst>
                    <a:ext uri="{9D8B030D-6E8A-4147-A177-3AD203B41FA5}">
                      <a16:colId xmlns:a16="http://schemas.microsoft.com/office/drawing/2014/main" val="593204301"/>
                    </a:ext>
                  </a:extLst>
                </a:gridCol>
                <a:gridCol w="1326776">
                  <a:extLst>
                    <a:ext uri="{9D8B030D-6E8A-4147-A177-3AD203B41FA5}">
                      <a16:colId xmlns:a16="http://schemas.microsoft.com/office/drawing/2014/main" val="1299540510"/>
                    </a:ext>
                  </a:extLst>
                </a:gridCol>
              </a:tblGrid>
              <a:tr h="479898">
                <a:tc>
                  <a:txBody>
                    <a:bodyPr/>
                    <a:lstStyle/>
                    <a:p>
                      <a:endParaRPr lang="de-DE" dirty="0"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EE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</a:rPr>
                        <a:t>Montag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EE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</a:rPr>
                        <a:t>Dienstag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EE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</a:rPr>
                        <a:t>Mittwoch 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EE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</a:rPr>
                        <a:t>Donnerstag 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EE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</a:rPr>
                        <a:t>Freitag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EE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695288"/>
                  </a:ext>
                </a:extLst>
              </a:tr>
              <a:tr h="833507">
                <a:tc>
                  <a:txBody>
                    <a:bodyPr/>
                    <a:lstStyle/>
                    <a:p>
                      <a:r>
                        <a:rPr lang="de-DE" dirty="0" err="1"/>
                        <a:t>Leseband</a:t>
                      </a:r>
                      <a:r>
                        <a:rPr lang="de-DE" dirty="0"/>
                        <a:t> </a:t>
                      </a:r>
                    </a:p>
                    <a:p>
                      <a:r>
                        <a:rPr lang="de-DE" sz="1400" dirty="0">
                          <a:solidFill>
                            <a:schemeClr val="accent2"/>
                          </a:solidFill>
                        </a:rPr>
                        <a:t>20 min</a:t>
                      </a:r>
                    </a:p>
                    <a:p>
                      <a:r>
                        <a:rPr lang="de-DE" sz="1400" dirty="0"/>
                        <a:t>07:55 – 08:15 Uhr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DC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err="1">
                          <a:solidFill>
                            <a:schemeClr val="bg1"/>
                          </a:solidFill>
                        </a:rPr>
                        <a:t>Leseband</a:t>
                      </a:r>
                      <a:endParaRPr lang="de-DE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0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err="1">
                          <a:solidFill>
                            <a:schemeClr val="bg1"/>
                          </a:solidFill>
                        </a:rPr>
                        <a:t>Leseband</a:t>
                      </a:r>
                      <a:endParaRPr lang="de-DE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0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err="1">
                          <a:solidFill>
                            <a:schemeClr val="bg1"/>
                          </a:solidFill>
                        </a:rPr>
                        <a:t>Leseband</a:t>
                      </a:r>
                      <a:endParaRPr lang="de-DE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0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err="1">
                          <a:solidFill>
                            <a:schemeClr val="bg1"/>
                          </a:solidFill>
                        </a:rPr>
                        <a:t>Leseband</a:t>
                      </a:r>
                      <a:endParaRPr lang="de-DE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0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err="1">
                          <a:solidFill>
                            <a:schemeClr val="bg1"/>
                          </a:solidFill>
                        </a:rPr>
                        <a:t>Leseband</a:t>
                      </a:r>
                      <a:endParaRPr lang="de-DE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0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4766757"/>
                  </a:ext>
                </a:extLst>
              </a:tr>
              <a:tr h="429383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de-DE" sz="1400" dirty="0"/>
                        <a:t>Stunde </a:t>
                      </a:r>
                    </a:p>
                    <a:p>
                      <a:pPr marL="0" indent="0">
                        <a:buNone/>
                      </a:pPr>
                      <a:r>
                        <a:rPr lang="de-DE" sz="1400" dirty="0">
                          <a:solidFill>
                            <a:schemeClr val="accent2"/>
                          </a:solidFill>
                        </a:rPr>
                        <a:t>(40 min)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DCE7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7159034"/>
                  </a:ext>
                </a:extLst>
              </a:tr>
              <a:tr h="429383">
                <a:tc>
                  <a:txBody>
                    <a:bodyPr/>
                    <a:lstStyle/>
                    <a:p>
                      <a:r>
                        <a:rPr lang="de-DE" sz="1400" dirty="0"/>
                        <a:t>2. Stunde</a:t>
                      </a:r>
                    </a:p>
                    <a:p>
                      <a:r>
                        <a:rPr lang="de-DE" sz="1400" dirty="0">
                          <a:solidFill>
                            <a:schemeClr val="accent2"/>
                          </a:solidFill>
                        </a:rPr>
                        <a:t>(40 min)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DCE7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7195621"/>
                  </a:ext>
                </a:extLst>
              </a:tr>
              <a:tr h="429383">
                <a:tc>
                  <a:txBody>
                    <a:bodyPr/>
                    <a:lstStyle/>
                    <a:p>
                      <a:r>
                        <a:rPr lang="de-DE" sz="1400" dirty="0"/>
                        <a:t>3. Stunde </a:t>
                      </a:r>
                    </a:p>
                    <a:p>
                      <a:r>
                        <a:rPr lang="de-DE" sz="1400" dirty="0">
                          <a:solidFill>
                            <a:schemeClr val="accent2"/>
                          </a:solidFill>
                        </a:rPr>
                        <a:t>(40 min)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DCE7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1229423"/>
                  </a:ext>
                </a:extLst>
              </a:tr>
              <a:tr h="429383">
                <a:tc>
                  <a:txBody>
                    <a:bodyPr/>
                    <a:lstStyle/>
                    <a:p>
                      <a:r>
                        <a:rPr lang="de-DE" sz="1400" dirty="0"/>
                        <a:t>4. Stunde</a:t>
                      </a:r>
                    </a:p>
                    <a:p>
                      <a:r>
                        <a:rPr lang="de-DE" sz="1400" dirty="0">
                          <a:solidFill>
                            <a:schemeClr val="accent2"/>
                          </a:solidFill>
                        </a:rPr>
                        <a:t>(40 min)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DCE7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4645939"/>
                  </a:ext>
                </a:extLst>
              </a:tr>
              <a:tr h="429383">
                <a:tc>
                  <a:txBody>
                    <a:bodyPr/>
                    <a:lstStyle/>
                    <a:p>
                      <a:r>
                        <a:rPr lang="de-DE" sz="1400" dirty="0"/>
                        <a:t>5. Stunde</a:t>
                      </a:r>
                    </a:p>
                    <a:p>
                      <a:r>
                        <a:rPr lang="de-DE" sz="1400" dirty="0">
                          <a:solidFill>
                            <a:schemeClr val="accent2"/>
                          </a:solidFill>
                        </a:rPr>
                        <a:t>(45 min)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DCE7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2313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59448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543446-EAB1-E849-4626-3D1F365A1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" y="997851"/>
            <a:ext cx="11953875" cy="929377"/>
          </a:xfrm>
        </p:spPr>
        <p:txBody>
          <a:bodyPr anchor="ctr">
            <a:normAutofit/>
          </a:bodyPr>
          <a:lstStyle/>
          <a:p>
            <a:r>
              <a:rPr lang="de-DE" sz="3200" b="1" dirty="0"/>
              <a:t>Das </a:t>
            </a:r>
            <a:r>
              <a:rPr lang="de-DE" sz="3200" b="1" dirty="0" err="1"/>
              <a:t>Leseband</a:t>
            </a:r>
            <a:br>
              <a:rPr lang="de-DE" sz="3200" b="1" dirty="0"/>
            </a:br>
            <a:r>
              <a:rPr lang="de-DE" sz="3200" dirty="0"/>
              <a:t>Methodische Umsetzung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20E52CC-8A73-8374-0BC0-1136026897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7072" y="2279374"/>
            <a:ext cx="5550389" cy="40732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000" b="1" u="sng" dirty="0"/>
              <a:t>Lautleseverfahren</a:t>
            </a:r>
          </a:p>
          <a:p>
            <a:r>
              <a:rPr lang="de-DE" sz="2000" dirty="0"/>
              <a:t>Chorisches Lesen</a:t>
            </a:r>
          </a:p>
          <a:p>
            <a:r>
              <a:rPr lang="de-DE" sz="2000" dirty="0"/>
              <a:t>Tandem Lesen</a:t>
            </a:r>
          </a:p>
          <a:p>
            <a:r>
              <a:rPr lang="de-DE" sz="2000" dirty="0"/>
              <a:t>Lesen mit dem ICH-DU-Wir-Würfel</a:t>
            </a:r>
          </a:p>
          <a:p>
            <a:r>
              <a:rPr lang="de-DE" sz="2000" dirty="0"/>
              <a:t>Lesen mit dem Hörbuch</a:t>
            </a:r>
          </a:p>
          <a:p>
            <a:r>
              <a:rPr lang="de-DE" sz="2000" dirty="0"/>
              <a:t>Vorlesetheater</a:t>
            </a:r>
          </a:p>
        </p:txBody>
      </p:sp>
      <p:pic>
        <p:nvPicPr>
          <p:cNvPr id="15" name="Inhaltsplatzhalter 14">
            <a:extLst>
              <a:ext uri="{FF2B5EF4-FFF2-40B4-BE49-F238E27FC236}">
                <a16:creationId xmlns:a16="http://schemas.microsoft.com/office/drawing/2014/main" id="{11055224-F0E2-D6E0-B116-D601D902F40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68" b="10190"/>
          <a:stretch>
            <a:fillRect/>
          </a:stretch>
        </p:blipFill>
        <p:spPr>
          <a:xfrm>
            <a:off x="7380569" y="839374"/>
            <a:ext cx="2603063" cy="1440000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EB21C6A3-3A1C-1736-DA59-9F0C7D6FF8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461" y="2404850"/>
            <a:ext cx="2242484" cy="1603376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584CA626-362D-85E1-F12C-63B20ABD80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3262" y="2421415"/>
            <a:ext cx="1646621" cy="1646621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D2912516-8ADB-25EB-0BAA-DF4E366F36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325" y="4224291"/>
            <a:ext cx="2041434" cy="1603376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18AB08BD-4C30-C34A-1722-C488AC9DC4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2879" y="4089148"/>
            <a:ext cx="1873663" cy="187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061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7B2356A-745F-40E0-BA0A-145714563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96068873-8A00-4538-A765-9EE46C35C1B3}" type="datetime1">
              <a:rPr lang="de-DE" smtClean="0">
                <a:latin typeface="Calibri" panose="020F0502020204030204"/>
              </a:rPr>
              <a:t>11.09.2026</a:t>
            </a:fld>
            <a:endParaRPr lang="en-US">
              <a:latin typeface="Calibri" panose="020F0502020204030204"/>
            </a:endParaRP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2562E2A-0FEB-4523-A6D2-E791E1577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/>
            <a:endParaRPr lang="en-US">
              <a:latin typeface="Calibri" panose="020F0502020204030204"/>
            </a:endParaRP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F43583DF-93C7-434C-A533-D1E1A02E7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/>
            <a:fld id="{65098328-2E86-4A93-977A-107F81489CD7}" type="slidenum">
              <a:rPr lang="de-DE" smtClean="0"/>
              <a:pPr defTabSz="457200"/>
              <a:t>10</a:t>
            </a:fld>
            <a:endParaRPr lang="en-US">
              <a:latin typeface="Calibri" panose="020F0502020204030204"/>
            </a:endParaRPr>
          </a:p>
        </p:txBody>
      </p:sp>
      <p:graphicFrame>
        <p:nvGraphicFramePr>
          <p:cNvPr id="6" name="Diagramm 5">
            <a:extLst>
              <a:ext uri="{FF2B5EF4-FFF2-40B4-BE49-F238E27FC236}">
                <a16:creationId xmlns:a16="http://schemas.microsoft.com/office/drawing/2014/main" id="{083C75DF-7FEC-433B-99B4-42EC5E1DE3C1}"/>
              </a:ext>
            </a:extLst>
          </p:cNvPr>
          <p:cNvGraphicFramePr/>
          <p:nvPr/>
        </p:nvGraphicFramePr>
        <p:xfrm>
          <a:off x="541696" y="306310"/>
          <a:ext cx="11010922" cy="5844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hteck 6">
            <a:extLst>
              <a:ext uri="{FF2B5EF4-FFF2-40B4-BE49-F238E27FC236}">
                <a16:creationId xmlns:a16="http://schemas.microsoft.com/office/drawing/2014/main" id="{6BD8514C-50AF-C253-848F-29273CD63C7A}"/>
              </a:ext>
            </a:extLst>
          </p:cNvPr>
          <p:cNvSpPr/>
          <p:nvPr/>
        </p:nvSpPr>
        <p:spPr>
          <a:xfrm>
            <a:off x="740515" y="6286500"/>
            <a:ext cx="10613285" cy="6985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091049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F697FC-9E5F-31D4-F75C-35B236A76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" y="954156"/>
            <a:ext cx="11953875" cy="647767"/>
          </a:xfrm>
        </p:spPr>
        <p:txBody>
          <a:bodyPr anchor="ctr">
            <a:normAutofit/>
          </a:bodyPr>
          <a:lstStyle/>
          <a:p>
            <a:r>
              <a:rPr lang="de-DE" sz="3600" b="1" dirty="0"/>
              <a:t>das </a:t>
            </a:r>
            <a:r>
              <a:rPr lang="de-DE" sz="3600" b="1" dirty="0" err="1"/>
              <a:t>Leseband</a:t>
            </a:r>
            <a:endParaRPr lang="de-DE" sz="3600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399DD79-1815-C6C4-612D-970AF6D6F8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3304" y="1825624"/>
            <a:ext cx="4926496" cy="387943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de-DE" sz="2800" b="1" dirty="0"/>
              <a:t>Vorteile im Klassenraum</a:t>
            </a:r>
          </a:p>
          <a:p>
            <a:r>
              <a:rPr lang="de-DE" sz="2800" dirty="0"/>
              <a:t>Gezielte Förderung aller Kinder</a:t>
            </a:r>
          </a:p>
          <a:p>
            <a:pPr lvl="1"/>
            <a:r>
              <a:rPr lang="de-DE" sz="1900" dirty="0"/>
              <a:t>Feste und routinierte Lesezeiten</a:t>
            </a:r>
          </a:p>
          <a:p>
            <a:pPr lvl="1"/>
            <a:r>
              <a:rPr lang="de-DE" sz="1900" dirty="0"/>
              <a:t>Kinder lesen sicherer und schneller</a:t>
            </a:r>
          </a:p>
          <a:p>
            <a:pPr lvl="1"/>
            <a:r>
              <a:rPr lang="de-DE" sz="1900" dirty="0"/>
              <a:t>Das Textverständnis wächst</a:t>
            </a:r>
          </a:p>
          <a:p>
            <a:pPr lvl="1"/>
            <a:r>
              <a:rPr lang="de-DE" sz="1900" dirty="0"/>
              <a:t>Der Wortschatz erweitert sich</a:t>
            </a:r>
          </a:p>
          <a:p>
            <a:pPr lvl="1"/>
            <a:r>
              <a:rPr lang="de-DE" sz="1900" dirty="0"/>
              <a:t>Die Leistungen in vielen Fächern verbessern sich</a:t>
            </a:r>
          </a:p>
          <a:p>
            <a:pPr lvl="1"/>
            <a:r>
              <a:rPr lang="de-DE" sz="1900" dirty="0"/>
              <a:t>Kinder lernen selbstständiger</a:t>
            </a:r>
          </a:p>
          <a:p>
            <a:pPr marL="457200" lvl="1" indent="0">
              <a:buNone/>
            </a:pPr>
            <a:endParaRPr lang="de-DE" sz="1900" dirty="0"/>
          </a:p>
          <a:p>
            <a:r>
              <a:rPr lang="de-DE" sz="2800" dirty="0"/>
              <a:t>Flexibler pädagogischer Rahmen</a:t>
            </a:r>
          </a:p>
          <a:p>
            <a:pPr marL="457200" lvl="1" indent="0">
              <a:buNone/>
            </a:pPr>
            <a:endParaRPr lang="de-DE" sz="2000" dirty="0"/>
          </a:p>
        </p:txBody>
      </p:sp>
      <p:pic>
        <p:nvPicPr>
          <p:cNvPr id="14" name="Inhaltsplatzhalter 7">
            <a:extLst>
              <a:ext uri="{FF2B5EF4-FFF2-40B4-BE49-F238E27FC236}">
                <a16:creationId xmlns:a16="http://schemas.microsoft.com/office/drawing/2014/main" id="{9793EBD0-7C23-E4B8-21B1-CAC7D2224DA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409" y="1825624"/>
            <a:ext cx="5168348" cy="38762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854563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134CEC2A-0AB6-FAA3-B570-7D07E9991B93}"/>
              </a:ext>
            </a:extLst>
          </p:cNvPr>
          <p:cNvSpPr txBox="1"/>
          <p:nvPr/>
        </p:nvSpPr>
        <p:spPr>
          <a:xfrm>
            <a:off x="806824" y="1303661"/>
            <a:ext cx="368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u="sng" dirty="0"/>
              <a:t> </a:t>
            </a:r>
            <a:r>
              <a:rPr lang="de-DE" b="1" u="sng" dirty="0"/>
              <a:t>In</a:t>
            </a:r>
            <a:r>
              <a:rPr lang="de-DE" u="sng" dirty="0"/>
              <a:t> </a:t>
            </a:r>
            <a:r>
              <a:rPr lang="de-DE" b="1" u="sng" dirty="0"/>
              <a:t>7 Schritten zum Erfolg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D1ADCF6C-54B8-D018-52DF-7F1C4371C5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3637" y="5062151"/>
            <a:ext cx="2644726" cy="994921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57BAEC82-A074-798D-6C66-95C87A1DD6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5329" y="238940"/>
            <a:ext cx="2722149" cy="1086002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FFD7D5CC-903E-85AA-9C64-5B4D35CC8955}"/>
              </a:ext>
            </a:extLst>
          </p:cNvPr>
          <p:cNvSpPr txBox="1"/>
          <p:nvPr/>
        </p:nvSpPr>
        <p:spPr>
          <a:xfrm>
            <a:off x="806824" y="1997839"/>
            <a:ext cx="7731990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500" b="1" dirty="0"/>
              <a:t>Schritt 1</a:t>
            </a:r>
            <a:r>
              <a:rPr lang="de-DE" sz="1500" dirty="0"/>
              <a:t>:    Auftaktveranstaltung und Interessenbekundung </a:t>
            </a:r>
          </a:p>
          <a:p>
            <a:r>
              <a:rPr lang="de-DE" sz="1500" dirty="0"/>
              <a:t>                             	</a:t>
            </a:r>
          </a:p>
          <a:p>
            <a:r>
              <a:rPr lang="de-DE" sz="1500" b="1" dirty="0"/>
              <a:t>Schritt 2:</a:t>
            </a:r>
            <a:r>
              <a:rPr lang="de-DE" sz="1500" dirty="0"/>
              <a:t>    Multiplikation in der eigenen Schule</a:t>
            </a:r>
          </a:p>
          <a:p>
            <a:endParaRPr lang="de-DE" sz="1500" dirty="0"/>
          </a:p>
          <a:p>
            <a:r>
              <a:rPr lang="de-DE" sz="1500" b="1" dirty="0"/>
              <a:t>Schritt 3:</a:t>
            </a:r>
            <a:r>
              <a:rPr lang="de-DE" sz="1500" dirty="0"/>
              <a:t>    Absprachen und Festlegungen im Schulteam, in den Fachschaften</a:t>
            </a:r>
          </a:p>
          <a:p>
            <a:endParaRPr lang="de-DE" sz="1500" dirty="0"/>
          </a:p>
          <a:p>
            <a:r>
              <a:rPr lang="de-DE" sz="1500" b="1" dirty="0"/>
              <a:t>Schritt 4:</a:t>
            </a:r>
            <a:r>
              <a:rPr lang="de-DE" sz="1500" dirty="0"/>
              <a:t>    Teilnahme am Qualifizierungs- und Unterstützungsangebot des LISA</a:t>
            </a:r>
          </a:p>
          <a:p>
            <a:endParaRPr lang="de-DE" sz="1500" dirty="0"/>
          </a:p>
          <a:p>
            <a:r>
              <a:rPr lang="de-DE" sz="1500" b="1" dirty="0"/>
              <a:t>Schritt 5:</a:t>
            </a:r>
            <a:r>
              <a:rPr lang="de-DE" sz="1500" dirty="0"/>
              <a:t>    Sichtung der Materialien und Entscheidung zum Einsatz der Leseverfahren</a:t>
            </a:r>
          </a:p>
          <a:p>
            <a:endParaRPr lang="de-DE" sz="1500" dirty="0"/>
          </a:p>
          <a:p>
            <a:r>
              <a:rPr lang="de-DE" sz="1500" b="1" dirty="0"/>
              <a:t>Schritt 6:    </a:t>
            </a:r>
            <a:r>
              <a:rPr lang="de-DE" sz="1500" dirty="0"/>
              <a:t>Konzeptgetreue Umsetzung und Aufnahme in das Schulprogramm</a:t>
            </a:r>
          </a:p>
          <a:p>
            <a:r>
              <a:rPr lang="de-DE" sz="1500" dirty="0"/>
              <a:t> </a:t>
            </a:r>
          </a:p>
          <a:p>
            <a:r>
              <a:rPr lang="de-DE" sz="1500" b="1" dirty="0"/>
              <a:t>Schritt 7:    </a:t>
            </a:r>
            <a:r>
              <a:rPr lang="de-DE" sz="1500" dirty="0"/>
              <a:t>Evaluation und Anpassung</a:t>
            </a:r>
            <a:endParaRPr lang="de-DE" sz="1350" b="1" dirty="0"/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0B4F77E0-A526-32DE-76F4-47A1B5605FBB}"/>
              </a:ext>
            </a:extLst>
          </p:cNvPr>
          <p:cNvSpPr/>
          <p:nvPr/>
        </p:nvSpPr>
        <p:spPr>
          <a:xfrm>
            <a:off x="3942161" y="6196635"/>
            <a:ext cx="4371974" cy="22333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35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93140BF-E514-D545-B41A-327FF7C94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/>
              <a:t>LISA 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694C93B-B618-265C-CDF5-6151CC3D4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450DC28-D31E-46EE-9514-CC5042B866C3}" type="slidenum">
              <a:rPr lang="de-DE" smtClean="0"/>
              <a:pPr/>
              <a:t>12</a:t>
            </a:fld>
            <a:endParaRPr lang="de-DE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F02C8FDC-5480-4585-9EE7-14E94248BC6A}"/>
              </a:ext>
            </a:extLst>
          </p:cNvPr>
          <p:cNvSpPr txBox="1"/>
          <p:nvPr/>
        </p:nvSpPr>
        <p:spPr>
          <a:xfrm>
            <a:off x="764522" y="412609"/>
            <a:ext cx="5091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/>
              <a:t>Wie werden wir Lesebandschule?</a:t>
            </a:r>
          </a:p>
        </p:txBody>
      </p:sp>
    </p:spTree>
    <p:extLst>
      <p:ext uri="{BB962C8B-B14F-4D97-AF65-F5344CB8AC3E}">
        <p14:creationId xmlns:p14="http://schemas.microsoft.com/office/powerpoint/2010/main" val="2421134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E997C38-EF72-A8E9-2571-9007D0C60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0AFB2-03EC-4AB0-80A3-1AD466C2F43D}" type="datetime1">
              <a:rPr lang="de-DE" smtClean="0"/>
              <a:t>11.09.2026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EB7BF435-48EE-3F64-827A-ED8E7A5BE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00AF59D-B9B0-9E53-407A-0FC956ADA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5098328-2E86-4A93-977A-107F81489CD7}" type="slidenum">
              <a:rPr lang="de-DE" smtClean="0"/>
              <a:pPr/>
              <a:t>13</a:t>
            </a:fld>
            <a:endParaRPr lang="en-US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C1F18EAD-15A9-78CC-4801-8EC9646C0876}"/>
              </a:ext>
            </a:extLst>
          </p:cNvPr>
          <p:cNvSpPr txBox="1"/>
          <p:nvPr/>
        </p:nvSpPr>
        <p:spPr>
          <a:xfrm>
            <a:off x="702128" y="295645"/>
            <a:ext cx="8556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accent1"/>
                </a:solidFill>
              </a:rPr>
              <a:t>Wie werden wir „Lesebandschule“? 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7994FD43-4ED5-3CE7-65F9-FA92ACEB8513}"/>
              </a:ext>
            </a:extLst>
          </p:cNvPr>
          <p:cNvSpPr txBox="1"/>
          <p:nvPr/>
        </p:nvSpPr>
        <p:spPr>
          <a:xfrm>
            <a:off x="740515" y="1562986"/>
            <a:ext cx="10498991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accent1"/>
                </a:solidFill>
              </a:rPr>
              <a:t>  </a:t>
            </a:r>
            <a:r>
              <a:rPr lang="de-DE" sz="2000" dirty="0"/>
              <a:t>Teilnahme am Qualifizierungs- und Unterstützungsangebot des LISA</a:t>
            </a:r>
          </a:p>
          <a:p>
            <a:endParaRPr lang="de-DE" sz="2000" dirty="0"/>
          </a:p>
          <a:p>
            <a:endParaRPr lang="de-DE" sz="2000" dirty="0"/>
          </a:p>
          <a:p>
            <a:endParaRPr lang="de-DE" sz="2000" dirty="0"/>
          </a:p>
          <a:p>
            <a:endParaRPr lang="de-DE" sz="2000" dirty="0"/>
          </a:p>
          <a:p>
            <a:endParaRPr lang="de-DE" b="1" dirty="0"/>
          </a:p>
        </p:txBody>
      </p:sp>
      <p:graphicFrame>
        <p:nvGraphicFramePr>
          <p:cNvPr id="8" name="Diagramm 7">
            <a:extLst>
              <a:ext uri="{FF2B5EF4-FFF2-40B4-BE49-F238E27FC236}">
                <a16:creationId xmlns:a16="http://schemas.microsoft.com/office/drawing/2014/main" id="{517C4CF3-737D-D0D2-8F2A-54869C93761D}"/>
              </a:ext>
            </a:extLst>
          </p:cNvPr>
          <p:cNvGraphicFramePr/>
          <p:nvPr/>
        </p:nvGraphicFramePr>
        <p:xfrm>
          <a:off x="1469879" y="2824870"/>
          <a:ext cx="8010551" cy="2814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Ellipse 8">
            <a:extLst>
              <a:ext uri="{FF2B5EF4-FFF2-40B4-BE49-F238E27FC236}">
                <a16:creationId xmlns:a16="http://schemas.microsoft.com/office/drawing/2014/main" id="{982D409C-3236-6BD8-66FD-5038D7CC1C18}"/>
              </a:ext>
            </a:extLst>
          </p:cNvPr>
          <p:cNvSpPr/>
          <p:nvPr/>
        </p:nvSpPr>
        <p:spPr>
          <a:xfrm>
            <a:off x="7696960" y="3425015"/>
            <a:ext cx="456440" cy="393087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B02A4BCC-F806-DB8D-F721-E99173AA7159}"/>
              </a:ext>
            </a:extLst>
          </p:cNvPr>
          <p:cNvSpPr txBox="1"/>
          <p:nvPr/>
        </p:nvSpPr>
        <p:spPr>
          <a:xfrm>
            <a:off x="7492093" y="4265906"/>
            <a:ext cx="132261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/>
              <a:t>Abschluss-treffen</a:t>
            </a:r>
          </a:p>
          <a:p>
            <a:endParaRPr lang="de-DE" sz="1400" b="1" dirty="0"/>
          </a:p>
          <a:p>
            <a:r>
              <a:rPr lang="de-DE" sz="1400" b="1" dirty="0"/>
              <a:t>in Präsenz</a:t>
            </a:r>
          </a:p>
          <a:p>
            <a:r>
              <a:rPr lang="de-DE" sz="1400" b="1" dirty="0"/>
              <a:t>14.06.27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52226735-4032-AF4D-595C-1B41CAA0CF0B}"/>
              </a:ext>
            </a:extLst>
          </p:cNvPr>
          <p:cNvSpPr txBox="1"/>
          <p:nvPr/>
        </p:nvSpPr>
        <p:spPr>
          <a:xfrm>
            <a:off x="2041671" y="5525506"/>
            <a:ext cx="2873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Interessenbekundung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F4F6F872-87EB-FE08-7DE8-93181797C850}"/>
              </a:ext>
            </a:extLst>
          </p:cNvPr>
          <p:cNvSpPr/>
          <p:nvPr/>
        </p:nvSpPr>
        <p:spPr>
          <a:xfrm>
            <a:off x="740515" y="6286500"/>
            <a:ext cx="10613285" cy="6985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07314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11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B0FE6694-1B40-07AD-A6DC-390597C8B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de-DE" sz="2800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05796BAD-F220-24A9-C401-BA189A6EC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" y="695738"/>
            <a:ext cx="11953875" cy="906185"/>
          </a:xfrm>
        </p:spPr>
        <p:txBody>
          <a:bodyPr>
            <a:normAutofit/>
          </a:bodyPr>
          <a:lstStyle/>
          <a:p>
            <a:pPr algn="ctr"/>
            <a:r>
              <a:rPr lang="de-DE" sz="3600" b="1" dirty="0"/>
              <a:t>Das </a:t>
            </a:r>
            <a:r>
              <a:rPr lang="de-DE" sz="3600" b="1" dirty="0" err="1"/>
              <a:t>Leseband</a:t>
            </a:r>
            <a:endParaRPr lang="de-DE" sz="3600" b="1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8AA93EBE-1F16-FA7F-4B19-E9DEDFABB857}"/>
              </a:ext>
            </a:extLst>
          </p:cNvPr>
          <p:cNvSpPr txBox="1"/>
          <p:nvPr/>
        </p:nvSpPr>
        <p:spPr>
          <a:xfrm>
            <a:off x="1980789" y="2885090"/>
            <a:ext cx="837715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DE" sz="2000" dirty="0"/>
              <a:t>„Jedes Kind darf, kann und muss Lesen lernen!“</a:t>
            </a:r>
          </a:p>
        </p:txBody>
      </p:sp>
      <p:pic>
        <p:nvPicPr>
          <p:cNvPr id="7" name="Inhaltsplatzhalter 5">
            <a:extLst>
              <a:ext uri="{FF2B5EF4-FFF2-40B4-BE49-F238E27FC236}">
                <a16:creationId xmlns:a16="http://schemas.microsoft.com/office/drawing/2014/main" id="{9FAF0159-8C0A-C227-FA90-330363BE51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152" y="3572801"/>
            <a:ext cx="2962931" cy="22473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81298320"/>
      </p:ext>
    </p:extLst>
  </p:cSld>
  <p:clrMapOvr>
    <a:masterClrMapping/>
  </p:clrMapOvr>
</p:sld>
</file>

<file path=ppt/theme/theme1.xml><?xml version="1.0" encoding="utf-8"?>
<a:theme xmlns:a="http://schemas.openxmlformats.org/drawingml/2006/main" name="LISA PPP">
  <a:themeElements>
    <a:clrScheme name="LISA_Farben">
      <a:dk1>
        <a:srgbClr val="20305F"/>
      </a:dk1>
      <a:lt1>
        <a:srgbClr val="FFFFFF"/>
      </a:lt1>
      <a:dk2>
        <a:srgbClr val="CE781E"/>
      </a:dk2>
      <a:lt2>
        <a:srgbClr val="FFFFFF"/>
      </a:lt2>
      <a:accent1>
        <a:srgbClr val="20305F"/>
      </a:accent1>
      <a:accent2>
        <a:srgbClr val="CE781E"/>
      </a:accent2>
      <a:accent3>
        <a:srgbClr val="3D4548"/>
      </a:accent3>
      <a:accent4>
        <a:srgbClr val="000000"/>
      </a:accent4>
      <a:accent5>
        <a:srgbClr val="3C93D3"/>
      </a:accent5>
      <a:accent6>
        <a:srgbClr val="98BB38"/>
      </a:accent6>
      <a:hlink>
        <a:srgbClr val="0563C1"/>
      </a:hlink>
      <a:folHlink>
        <a:srgbClr val="CE781E"/>
      </a:folHlink>
    </a:clrScheme>
    <a:fontScheme name="LISA_Masterfolie_Schriftmischung">
      <a:majorFont>
        <a:latin typeface="TheSans C4s Bold"/>
        <a:ea typeface=""/>
        <a:cs typeface=""/>
      </a:majorFont>
      <a:minorFont>
        <a:latin typeface="TheSans C4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ISA_Master_PPP_4.potx" id="{1201550A-A078-4212-95A0-DDC2556C51D7}" vid="{629FF39C-D88C-4B17-A160-C43283930E9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LISA_Master_PPP_3</Template>
  <TotalTime>0</TotalTime>
  <Words>585</Words>
  <Application>Microsoft Office PowerPoint</Application>
  <PresentationFormat>Breitbild</PresentationFormat>
  <Paragraphs>173</Paragraphs>
  <Slides>14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20" baseType="lpstr">
      <vt:lpstr>TheSans C4s Bold</vt:lpstr>
      <vt:lpstr>TheSans C4s Light</vt:lpstr>
      <vt:lpstr>Arial</vt:lpstr>
      <vt:lpstr>Calibri</vt:lpstr>
      <vt:lpstr>Wingdings</vt:lpstr>
      <vt:lpstr>LISA PPP</vt:lpstr>
      <vt:lpstr>Das Leseband</vt:lpstr>
      <vt:lpstr>Das Leseband  </vt:lpstr>
      <vt:lpstr>Das Leseband – Systematische Förderung </vt:lpstr>
      <vt:lpstr>Basale Lesefertigkeiten – Leseflüssigkeit</vt:lpstr>
      <vt:lpstr>Das Leseband  bietet den Rahmen für die tägliche Leseförderung Aller Kinder</vt:lpstr>
      <vt:lpstr>Das Leseband – Organisatorische  Umsetzung</vt:lpstr>
      <vt:lpstr>Das Leseband – Organisatorische  Umsetzung</vt:lpstr>
      <vt:lpstr>Das Leseband – Organisatorische  Umsetzung</vt:lpstr>
      <vt:lpstr>Das Leseband Methodische Umsetzung</vt:lpstr>
      <vt:lpstr>PowerPoint-Präsentation</vt:lpstr>
      <vt:lpstr>das Leseband</vt:lpstr>
      <vt:lpstr>PowerPoint-Präsentation</vt:lpstr>
      <vt:lpstr>PowerPoint-Präsentation</vt:lpstr>
      <vt:lpstr>Das Leseband</vt:lpstr>
    </vt:vector>
  </TitlesOfParts>
  <Company>..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Fachbereich Verwaltung</dc:title>
  <dc:creator>Eckhoff, Doreen</dc:creator>
  <cp:lastModifiedBy>Fiedler, Annette</cp:lastModifiedBy>
  <cp:revision>62</cp:revision>
  <cp:lastPrinted>2026-05-19T19:30:30Z</cp:lastPrinted>
  <dcterms:created xsi:type="dcterms:W3CDTF">2023-03-20T12:01:24Z</dcterms:created>
  <dcterms:modified xsi:type="dcterms:W3CDTF">2026-09-11T07:18:01Z</dcterms:modified>
</cp:coreProperties>
</file>